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customXml/itemProps5.xml" ContentType="application/vnd.openxmlformats-officedocument.customXmlProperties+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6"/>
    <p:sldMasterId id="2147484732" r:id="rId7"/>
    <p:sldMasterId id="2147484759" r:id="rId8"/>
    <p:sldMasterId id="2147484779" r:id="rId9"/>
    <p:sldMasterId id="2147484807" r:id="rId10"/>
    <p:sldMasterId id="2147484838" r:id="rId11"/>
    <p:sldMasterId id="2147484853" r:id="rId12"/>
  </p:sldMasterIdLst>
  <p:notesMasterIdLst>
    <p:notesMasterId r:id="rId47"/>
  </p:notesMasterIdLst>
  <p:handoutMasterIdLst>
    <p:handoutMasterId r:id="rId48"/>
  </p:handoutMasterIdLst>
  <p:sldIdLst>
    <p:sldId id="541" r:id="rId13"/>
    <p:sldId id="543" r:id="rId14"/>
    <p:sldId id="547" r:id="rId15"/>
    <p:sldId id="549" r:id="rId16"/>
    <p:sldId id="550" r:id="rId17"/>
    <p:sldId id="529" r:id="rId18"/>
    <p:sldId id="535" r:id="rId19"/>
    <p:sldId id="507" r:id="rId20"/>
    <p:sldId id="519" r:id="rId21"/>
    <p:sldId id="531" r:id="rId22"/>
    <p:sldId id="534" r:id="rId23"/>
    <p:sldId id="539" r:id="rId24"/>
    <p:sldId id="567" r:id="rId25"/>
    <p:sldId id="552" r:id="rId26"/>
    <p:sldId id="553" r:id="rId27"/>
    <p:sldId id="554" r:id="rId28"/>
    <p:sldId id="555" r:id="rId29"/>
    <p:sldId id="556" r:id="rId30"/>
    <p:sldId id="546" r:id="rId31"/>
    <p:sldId id="551" r:id="rId32"/>
    <p:sldId id="568" r:id="rId33"/>
    <p:sldId id="510" r:id="rId34"/>
    <p:sldId id="511" r:id="rId35"/>
    <p:sldId id="512" r:id="rId36"/>
    <p:sldId id="536" r:id="rId37"/>
    <p:sldId id="540" r:id="rId38"/>
    <p:sldId id="514" r:id="rId39"/>
    <p:sldId id="524" r:id="rId40"/>
    <p:sldId id="525" r:id="rId41"/>
    <p:sldId id="516" r:id="rId42"/>
    <p:sldId id="562" r:id="rId43"/>
    <p:sldId id="563" r:id="rId44"/>
    <p:sldId id="564" r:id="rId45"/>
    <p:sldId id="518" r:id="rId46"/>
  </p:sldIdLst>
  <p:sldSz cx="12188825" cy="6858000"/>
  <p:notesSz cx="7315200" cy="9601200"/>
  <p:custDataLst>
    <p:tags r:id="rId49"/>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181"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361"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543"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724"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5905" algn="l" defTabSz="914361"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085" algn="l" defTabSz="914361"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267" algn="l" defTabSz="914361"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448" algn="l" defTabSz="914361"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4151">
          <p15:clr>
            <a:srgbClr val="A4A3A4"/>
          </p15:clr>
        </p15:guide>
        <p15:guide id="2" orient="horz" pos="1011">
          <p15:clr>
            <a:srgbClr val="A4A3A4"/>
          </p15:clr>
        </p15:guide>
        <p15:guide id="4" orient="horz" pos="151">
          <p15:clr>
            <a:srgbClr val="A4A3A4"/>
          </p15:clr>
        </p15:guide>
        <p15:guide id="5" orient="horz" pos="264" userDrawn="1">
          <p15:clr>
            <a:srgbClr val="A4A3A4"/>
          </p15:clr>
        </p15:guide>
        <p15:guide id="6" orient="horz" pos="3912" userDrawn="1">
          <p15:clr>
            <a:srgbClr val="A4A3A4"/>
          </p15:clr>
        </p15:guide>
        <p15:guide id="7" orient="horz">
          <p15:clr>
            <a:srgbClr val="A4A3A4"/>
          </p15:clr>
        </p15:guide>
        <p15:guide id="8" orient="horz" pos="4020">
          <p15:clr>
            <a:srgbClr val="A4A3A4"/>
          </p15:clr>
        </p15:guide>
        <p15:guide id="9" pos="311">
          <p15:clr>
            <a:srgbClr val="A4A3A4"/>
          </p15:clr>
        </p15:guide>
        <p15:guide id="10" pos="7415" userDrawn="1">
          <p15:clr>
            <a:srgbClr val="A4A3A4"/>
          </p15:clr>
        </p15:guide>
        <p15:guide id="11" pos="3842">
          <p15:clr>
            <a:srgbClr val="A4A3A4"/>
          </p15:clr>
        </p15:guide>
        <p15:guide id="12" pos="457">
          <p15:clr>
            <a:srgbClr val="A4A3A4"/>
          </p15:clr>
        </p15:guide>
        <p15:guide id="13" pos="5135" userDrawn="1">
          <p15:clr>
            <a:srgbClr val="A4A3A4"/>
          </p15:clr>
        </p15:guide>
        <p15:guide id="14" pos="7231">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3" name="Andrea Boecler" initials="AB" lastIdx="13" clrIdx="22">
    <p:extLst>
      <p:ext uri="{19B8F6BF-5375-455C-9EA6-DF929625EA0E}">
        <p15:presenceInfo xmlns="" xmlns:p15="http://schemas.microsoft.com/office/powerpoint/2012/main" userId="Andrea Boecler" providerId="None"/>
      </p:ext>
    </p:extLst>
  </p:cmAuthor>
  <p:cmAuthor id="1" name="mcalloway" initials="" lastIdx="1" clrIdx="4"/>
  <p:cmAuthor id="24" name="Andrew Bowser" initials="AB" lastIdx="5" clrIdx="23">
    <p:extLst>
      <p:ext uri="{19B8F6BF-5375-455C-9EA6-DF929625EA0E}">
        <p15:presenceInfo xmlns="" xmlns:p15="http://schemas.microsoft.com/office/powerpoint/2012/main" userId="S-1-5-21-1816575679-3740301505-2482652554-1124" providerId="AD"/>
      </p:ext>
    </p:extLst>
  </p:cmAuthor>
  <p:cmAuthor id="2" name="Jennifer Blanchette" initials="JB" lastIdx="22" clrIdx="10"/>
  <p:cmAuthor id="25" name="Jenny Schulz" initials="JS" lastIdx="8" clrIdx="24"/>
  <p:cmAuthor id="3" name=" " initials="" lastIdx="21" clrIdx="1"/>
  <p:cmAuthor id="26" name="JR" initials="J" lastIdx="1" clrIdx="25"/>
  <p:cmAuthor id="4" name="Erik Brady" initials="" lastIdx="2" clrIdx="5"/>
  <p:cmAuthor id="5" name="Devin Overbey" initials="" lastIdx="6" clrIdx="7"/>
  <p:cmAuthor id="6" name="agoldman" initials="" lastIdx="4" clrIdx="9"/>
  <p:cmAuthor id="7" name="ralfieri" initials="" lastIdx="2" clrIdx="8"/>
  <p:cmAuthor id="8" name="Andrew Bowser" initials="" lastIdx="8" clrIdx="2"/>
  <p:cmAuthor id="9" name="Megan Capel" initials="" lastIdx="9" clrIdx="0"/>
  <p:cmAuthor id="10" name="Andrea Boecler" initials="" lastIdx="4" clrIdx="11"/>
  <p:cmAuthor id="11" name="Melanie Couton" initials="" lastIdx="4" clrIdx="3"/>
  <p:cmAuthor id="12" name="Taryn Gross" initials="" lastIdx="2" clrIdx="6"/>
  <p:cmAuthor id="13" name="rtopping@clinicaloptions.com" initials="r" lastIdx="45" clrIdx="12">
    <p:extLst>
      <p:ext uri="{19B8F6BF-5375-455C-9EA6-DF929625EA0E}">
        <p15:presenceInfo xmlns="" xmlns:p15="http://schemas.microsoft.com/office/powerpoint/2012/main" userId="rtopping@clinicaloptions.com" providerId="None"/>
      </p:ext>
    </p:extLst>
  </p:cmAuthor>
  <p:cmAuthor id="14" name="Ryan Topping" initials="RT" lastIdx="19" clrIdx="13">
    <p:extLst>
      <p:ext uri="{19B8F6BF-5375-455C-9EA6-DF929625EA0E}">
        <p15:presenceInfo xmlns="" xmlns:p15="http://schemas.microsoft.com/office/powerpoint/2012/main" userId="S-1-5-21-1816575679-3740301505-2482652554-2755" providerId="AD"/>
      </p:ext>
    </p:extLst>
  </p:cmAuthor>
  <p:cmAuthor id="15" name="Melanie Couton" initials="MAC" lastIdx="2" clrIdx="14">
    <p:extLst>
      <p:ext uri="{19B8F6BF-5375-455C-9EA6-DF929625EA0E}">
        <p15:presenceInfo xmlns="" xmlns:p15="http://schemas.microsoft.com/office/powerpoint/2012/main" userId="Melanie Couton" providerId="None"/>
      </p:ext>
    </p:extLst>
  </p:cmAuthor>
  <p:cmAuthor id="16" name="jschulz@clinicaloptions.com" initials="j" lastIdx="17" clrIdx="15">
    <p:extLst>
      <p:ext uri="{19B8F6BF-5375-455C-9EA6-DF929625EA0E}">
        <p15:presenceInfo xmlns="" xmlns:p15="http://schemas.microsoft.com/office/powerpoint/2012/main" userId="jschulz@clinicaloptions.com" providerId="None"/>
      </p:ext>
    </p:extLst>
  </p:cmAuthor>
  <p:cmAuthor id="17" name="Ryan Topping" initials="RT [2]" lastIdx="135" clrIdx="16">
    <p:extLst>
      <p:ext uri="{19B8F6BF-5375-455C-9EA6-DF929625EA0E}">
        <p15:presenceInfo xmlns="" xmlns:p15="http://schemas.microsoft.com/office/powerpoint/2012/main" userId="Ryan Topping" providerId="None"/>
      </p:ext>
    </p:extLst>
  </p:cmAuthor>
  <p:cmAuthor id="18" name="Megan Murphy" initials="MM" lastIdx="90" clrIdx="17">
    <p:extLst>
      <p:ext uri="{19B8F6BF-5375-455C-9EA6-DF929625EA0E}">
        <p15:presenceInfo xmlns="" xmlns:p15="http://schemas.microsoft.com/office/powerpoint/2012/main" userId="S-1-5-21-1816575679-3740301505-2482652554-2795" providerId="AD"/>
      </p:ext>
    </p:extLst>
  </p:cmAuthor>
  <p:cmAuthor id="19" name="mmurphy@clinicaloptions.com" initials="m" lastIdx="17" clrIdx="18">
    <p:extLst>
      <p:ext uri="{19B8F6BF-5375-455C-9EA6-DF929625EA0E}">
        <p15:presenceInfo xmlns="" xmlns:p15="http://schemas.microsoft.com/office/powerpoint/2012/main" userId="mmurphy@clinicaloptions.com" providerId="None"/>
      </p:ext>
    </p:extLst>
  </p:cmAuthor>
  <p:cmAuthor id="20" name="jeimers@clinicaloptions.com" initials="j" lastIdx="1" clrIdx="19">
    <p:extLst>
      <p:ext uri="{19B8F6BF-5375-455C-9EA6-DF929625EA0E}">
        <p15:presenceInfo xmlns="" xmlns:p15="http://schemas.microsoft.com/office/powerpoint/2012/main" userId="jeimers@clinicaloptions.com" providerId="None"/>
      </p:ext>
    </p:extLst>
  </p:cmAuthor>
  <p:cmAuthor id="21" name="Jennifer Eimers" initials="JE" lastIdx="2" clrIdx="20">
    <p:extLst>
      <p:ext uri="{19B8F6BF-5375-455C-9EA6-DF929625EA0E}">
        <p15:presenceInfo xmlns="" xmlns:p15="http://schemas.microsoft.com/office/powerpoint/2012/main" userId="S-1-5-21-1816575679-3740301505-2482652554-7133" providerId="AD"/>
      </p:ext>
    </p:extLst>
  </p:cmAuthor>
  <p:cmAuthor id="22" name="Jen Hughes" initials="JH" lastIdx="5" clrIdx="21">
    <p:extLst>
      <p:ext uri="{19B8F6BF-5375-455C-9EA6-DF929625EA0E}">
        <p15:presenceInfo xmlns="" xmlns:p15="http://schemas.microsoft.com/office/powerpoint/2012/main" userId="S-1-5-21-1816575679-3740301505-2482652554-2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2F23A"/>
    <a:srgbClr val="F5F024"/>
    <a:srgbClr val="F8F45A"/>
    <a:srgbClr val="00003E"/>
    <a:srgbClr val="00004B"/>
    <a:srgbClr val="00539B"/>
    <a:srgbClr val="449DC7"/>
    <a:srgbClr val="8B3D9A"/>
    <a:srgbClr val="FFFFFF"/>
    <a:srgbClr val="8181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97" autoAdjust="0"/>
    <p:restoredTop sz="93822" autoAdjust="0"/>
  </p:normalViewPr>
  <p:slideViewPr>
    <p:cSldViewPr snapToGrid="0" showGuides="1">
      <p:cViewPr varScale="1">
        <p:scale>
          <a:sx n="61" d="100"/>
          <a:sy n="61" d="100"/>
        </p:scale>
        <p:origin x="-872" y="-64"/>
      </p:cViewPr>
      <p:guideLst>
        <p:guide orient="horz" pos="4151"/>
        <p:guide orient="horz" pos="1011"/>
        <p:guide orient="horz" pos="151"/>
        <p:guide orient="horz" pos="264"/>
        <p:guide orient="horz" pos="3912"/>
        <p:guide orient="horz"/>
        <p:guide orient="horz" pos="4020"/>
        <p:guide pos="311"/>
        <p:guide pos="7415"/>
        <p:guide pos="3842"/>
        <p:guide pos="457"/>
        <p:guide pos="5135"/>
        <p:guide pos="72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664"/>
    </p:cViewPr>
  </p:sorterViewPr>
  <p:notesViewPr>
    <p:cSldViewPr snapToGrid="0" showGuides="1">
      <p:cViewPr varScale="1">
        <p:scale>
          <a:sx n="88" d="100"/>
          <a:sy n="88" d="100"/>
        </p:scale>
        <p:origin x="-3750" y="-12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ags" Target="tags/tag1.xml"/><Relationship Id="rId10" Type="http://schemas.openxmlformats.org/officeDocument/2006/relationships/slideMaster" Target="slideMasters/slideMaster5.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handoutMaster" Target="handoutMasters/handoutMaster1.xml"/><Relationship Id="rId8" Type="http://schemas.openxmlformats.org/officeDocument/2006/relationships/slideMaster" Target="slideMasters/slideMaster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F0C5582B-E14F-4DAA-B2B9-9E975D2DA232}"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458788" y="720725"/>
            <a:ext cx="6397625" cy="3600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D842BCF4-3B9D-4704-8324-3FF7FB3111F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81" algn="l" rtl="0" eaLnBrk="0" fontAlgn="base" hangingPunct="0">
      <a:spcBef>
        <a:spcPct val="30000"/>
      </a:spcBef>
      <a:spcAft>
        <a:spcPct val="0"/>
      </a:spcAft>
      <a:defRPr sz="1200" kern="1200">
        <a:solidFill>
          <a:schemeClr val="tx1"/>
        </a:solidFill>
        <a:latin typeface="Arial" charset="0"/>
        <a:ea typeface="+mn-ea"/>
        <a:cs typeface="+mn-cs"/>
      </a:defRPr>
    </a:lvl2pPr>
    <a:lvl3pPr marL="914361" algn="l" rtl="0" eaLnBrk="0" fontAlgn="base" hangingPunct="0">
      <a:spcBef>
        <a:spcPct val="30000"/>
      </a:spcBef>
      <a:spcAft>
        <a:spcPct val="0"/>
      </a:spcAft>
      <a:defRPr sz="1200" kern="1200">
        <a:solidFill>
          <a:schemeClr val="tx1"/>
        </a:solidFill>
        <a:latin typeface="Arial" charset="0"/>
        <a:ea typeface="+mn-ea"/>
        <a:cs typeface="+mn-cs"/>
      </a:defRPr>
    </a:lvl3pPr>
    <a:lvl4pPr marL="1371543" algn="l" rtl="0" eaLnBrk="0" fontAlgn="base" hangingPunct="0">
      <a:spcBef>
        <a:spcPct val="30000"/>
      </a:spcBef>
      <a:spcAft>
        <a:spcPct val="0"/>
      </a:spcAft>
      <a:defRPr sz="1200" kern="1200">
        <a:solidFill>
          <a:schemeClr val="tx1"/>
        </a:solidFill>
        <a:latin typeface="Arial" charset="0"/>
        <a:ea typeface="+mn-ea"/>
        <a:cs typeface="+mn-cs"/>
      </a:defRPr>
    </a:lvl4pPr>
    <a:lvl5pPr marL="1828724" algn="l" rtl="0" eaLnBrk="0" fontAlgn="base" hangingPunct="0">
      <a:spcBef>
        <a:spcPct val="30000"/>
      </a:spcBef>
      <a:spcAft>
        <a:spcPct val="0"/>
      </a:spcAft>
      <a:defRPr sz="1200" kern="1200">
        <a:solidFill>
          <a:schemeClr val="tx1"/>
        </a:solidFill>
        <a:latin typeface="Arial" charset="0"/>
        <a:ea typeface="+mn-ea"/>
        <a:cs typeface="+mn-cs"/>
      </a:defRPr>
    </a:lvl5pPr>
    <a:lvl6pPr marL="2285905" algn="l" defTabSz="914361" rtl="0" eaLnBrk="1" latinLnBrk="0" hangingPunct="1">
      <a:defRPr sz="1200" kern="1200">
        <a:solidFill>
          <a:schemeClr val="tx1"/>
        </a:solidFill>
        <a:latin typeface="+mn-lt"/>
        <a:ea typeface="+mn-ea"/>
        <a:cs typeface="+mn-cs"/>
      </a:defRPr>
    </a:lvl6pPr>
    <a:lvl7pPr marL="2743085" algn="l" defTabSz="914361" rtl="0" eaLnBrk="1" latinLnBrk="0" hangingPunct="1">
      <a:defRPr sz="1200" kern="1200">
        <a:solidFill>
          <a:schemeClr val="tx1"/>
        </a:solidFill>
        <a:latin typeface="+mn-lt"/>
        <a:ea typeface="+mn-ea"/>
        <a:cs typeface="+mn-cs"/>
      </a:defRPr>
    </a:lvl7pPr>
    <a:lvl8pPr marL="3200267" algn="l" defTabSz="914361" rtl="0" eaLnBrk="1" latinLnBrk="0" hangingPunct="1">
      <a:defRPr sz="1200" kern="1200">
        <a:solidFill>
          <a:schemeClr val="tx1"/>
        </a:solidFill>
        <a:latin typeface="+mn-lt"/>
        <a:ea typeface="+mn-ea"/>
        <a:cs typeface="+mn-cs"/>
      </a:defRPr>
    </a:lvl8pPr>
    <a:lvl9pPr marL="3657448" algn="l" defTabSz="9143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miter lim="800000"/>
            <a:headEnd/>
            <a:tailEnd/>
          </a:ln>
        </p:spPr>
        <p:txBody>
          <a:bodyPr/>
          <a:lstStyle/>
          <a:p>
            <a:pPr defTabSz="909638"/>
            <a:fld id="{BCA7E368-4917-46B3-911F-D30F0DB5174C}" type="slidenum">
              <a:rPr lang="de-DE" smtClean="0">
                <a:solidFill>
                  <a:srgbClr val="000000"/>
                </a:solidFill>
                <a:latin typeface="Times New Roman" pitchFamily="18" charset="0"/>
              </a:rPr>
              <a:pPr defTabSz="909638"/>
              <a:t>1</a:t>
            </a:fld>
            <a:endParaRPr lang="de-DE" smtClean="0">
              <a:solidFill>
                <a:srgbClr val="000000"/>
              </a:solidFill>
              <a:latin typeface="Times New Roman" pitchFamily="18" charset="0"/>
            </a:endParaRPr>
          </a:p>
        </p:txBody>
      </p:sp>
      <p:sp>
        <p:nvSpPr>
          <p:cNvPr id="257027" name="Rectangle 2"/>
          <p:cNvSpPr>
            <a:spLocks noGrp="1" noRot="1" noChangeAspect="1" noChangeArrowheads="1" noTextEdit="1"/>
          </p:cNvSpPr>
          <p:nvPr>
            <p:ph type="sldImg"/>
          </p:nvPr>
        </p:nvSpPr>
        <p:spPr>
          <a:xfrm>
            <a:off x="458788" y="720725"/>
            <a:ext cx="6397625" cy="3600450"/>
          </a:xfrm>
          <a:ln/>
        </p:spPr>
      </p:sp>
      <p:sp>
        <p:nvSpPr>
          <p:cNvPr id="257028" name="Rectangle 3"/>
          <p:cNvSpPr>
            <a:spLocks noGrp="1" noChangeArrowheads="1"/>
          </p:cNvSpPr>
          <p:nvPr>
            <p:ph type="body" idx="1"/>
          </p:nvPr>
        </p:nvSpPr>
        <p:spPr>
          <a:noFill/>
        </p:spPr>
        <p:txBody>
          <a:bodyPr/>
          <a:lstStyle/>
          <a:p>
            <a:endParaRPr lang="de-DE" alt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ChangeArrowheads="1" noTextEdit="1"/>
          </p:cNvSpPr>
          <p:nvPr>
            <p:ph type="sldImg"/>
          </p:nvPr>
        </p:nvSpPr>
        <p:spPr>
          <a:xfrm>
            <a:off x="406400" y="720090"/>
            <a:ext cx="6502400" cy="3600450"/>
          </a:xfrm>
          <a:ln/>
        </p:spPr>
      </p:sp>
      <p:sp>
        <p:nvSpPr>
          <p:cNvPr id="121859" name="Notes Placeholder 2"/>
          <p:cNvSpPr>
            <a:spLocks noGrp="1"/>
          </p:cNvSpPr>
          <p:nvPr>
            <p:ph type="body" idx="1"/>
          </p:nvPr>
        </p:nvSpPr>
        <p:spPr>
          <a:noFill/>
          <a:ln/>
        </p:spPr>
        <p:txBody>
          <a:bodyPr/>
          <a:lstStyle/>
          <a:p>
            <a:r>
              <a:rPr lang="en-US" altLang="en-US" smtClean="0">
                <a:latin typeface="Arial" pitchFamily="34" charset="0"/>
              </a:rPr>
              <a:t>There are 3 very exciting emerging strategies that are in clinical trials. One is long-acting antiretrovirals. The first large prevention study in long-acting antiretroviral medication is looking at cabotegravir. It was found to be safe and well tolerated in the ÉCLAIR study. There's now parallel studies in the HIV Prevention Trials Network looking at this vs oral tenofovir/FTC for pre-exposure prophylaxis. It's actually looking at the drug given every 8 weeks. But it's efficacy studies, so we'll learn in the next year or two whether this is a useful approach. </a:t>
            </a:r>
          </a:p>
          <a:p>
            <a:r>
              <a:rPr lang="en-US" altLang="en-US" smtClean="0">
                <a:latin typeface="Arial" pitchFamily="34" charset="0"/>
              </a:rPr>
              <a:t> </a:t>
            </a:r>
          </a:p>
          <a:p>
            <a:r>
              <a:rPr lang="en-US" altLang="en-US" smtClean="0">
                <a:latin typeface="Arial" pitchFamily="34" charset="0"/>
              </a:rPr>
              <a:t>There's another drug that's in earlier-phase studies, MK-8591, and there's some thought about developing this either as an implantable device or possibly can be given orally as infrequently as once a week. There's a lot of excitement about HIV vaccines. And one study in the HIV Vaccine Trials Network of a combination vaccine met criteria to move into a large efficacy trial that's under way in Africa. And other early vaccine concepts so the vaccine field still has a lot of excitement in it. </a:t>
            </a:r>
          </a:p>
          <a:p>
            <a:r>
              <a:rPr lang="en-US" altLang="en-US" smtClean="0">
                <a:latin typeface="Arial" pitchFamily="34" charset="0"/>
              </a:rPr>
              <a:t> </a:t>
            </a:r>
          </a:p>
          <a:p>
            <a:r>
              <a:rPr lang="en-US" altLang="en-US" smtClean="0">
                <a:latin typeface="Arial" pitchFamily="34" charset="0"/>
              </a:rPr>
              <a:t>And then, instead of giving vaccines, actually taking broadly neutralizing antibodies—these are antibodies that people who are long-term nonprogressors produce and keep HIV in check. So maybe giving these in advance of exposure to HIV can be beneficial. So this may be part of the future. </a:t>
            </a:r>
          </a:p>
          <a:p>
            <a:endParaRPr lang="en-US" altLang="en-US" i="1" smtClean="0">
              <a:latin typeface="Arial" pitchFamily="34" charset="0"/>
            </a:endParaRPr>
          </a:p>
        </p:txBody>
      </p:sp>
      <p:sp>
        <p:nvSpPr>
          <p:cNvPr id="121860" name="Slide Number Placeholder 3"/>
          <p:cNvSpPr>
            <a:spLocks noGrp="1"/>
          </p:cNvSpPr>
          <p:nvPr>
            <p:ph type="sldNum" sz="quarter" idx="5"/>
          </p:nvPr>
        </p:nvSpPr>
        <p:spPr>
          <a:noFill/>
        </p:spPr>
        <p:txBody>
          <a:bodyPr/>
          <a:lstStyle/>
          <a:p>
            <a:fld id="{35E303E8-ECA2-4116-896E-6403D294A953}" type="slidenum">
              <a:rPr lang="en-US" altLang="en-US">
                <a:solidFill>
                  <a:prstClr val="black"/>
                </a:solidFill>
                <a:ea typeface="ＭＳ Ｐゴシック" pitchFamily="34" charset="-128"/>
              </a:rPr>
              <a:pPr/>
              <a:t>20</a:t>
            </a:fld>
            <a:endParaRPr lang="en-US" altLang="en-US">
              <a:solidFill>
                <a:prstClr val="black"/>
              </a:solidFill>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Espaço Reservado para Imagem de Slide 1"/>
          <p:cNvSpPr>
            <a:spLocks noGrp="1" noRot="1" noChangeAspect="1" noTextEdit="1"/>
          </p:cNvSpPr>
          <p:nvPr>
            <p:ph type="sldImg"/>
          </p:nvPr>
        </p:nvSpPr>
        <p:spPr>
          <a:xfrm>
            <a:off x="458788" y="720725"/>
            <a:ext cx="6397625" cy="3600450"/>
          </a:xfrm>
          <a:ln/>
        </p:spPr>
      </p:sp>
      <p:sp>
        <p:nvSpPr>
          <p:cNvPr id="261123" name="Espaço Reservado para Anotações 2"/>
          <p:cNvSpPr>
            <a:spLocks noGrp="1"/>
          </p:cNvSpPr>
          <p:nvPr>
            <p:ph type="body" idx="1"/>
          </p:nvPr>
        </p:nvSpPr>
        <p:spPr>
          <a:noFill/>
        </p:spPr>
        <p:txBody>
          <a:bodyPr/>
          <a:lstStyle/>
          <a:p>
            <a:r>
              <a:rPr lang="en-US" smtClean="0">
                <a:latin typeface="Times New Roman" pitchFamily="18" charset="0"/>
              </a:rPr>
              <a:t>Potent antiviral activity was demonstrated with MK-8591 administered QW in HIV positive patients, with a single 10 mg dose resulting in a 1.64 log VL reduction by day 7 </a:t>
            </a:r>
          </a:p>
          <a:p>
            <a:r>
              <a:rPr lang="en-US" smtClean="0">
                <a:latin typeface="Times New Roman" pitchFamily="18" charset="0"/>
              </a:rPr>
              <a:t>Parenteral formulations exhibited &gt;180-day extended release after a single injection in rats .Ongoing studies suggest the potential to provide coverage for durations up to 1 year</a:t>
            </a:r>
          </a:p>
          <a:p>
            <a:endParaRPr lang="pt-BR" smtClean="0">
              <a:latin typeface="Times New Roman" pitchFamily="18" charset="0"/>
            </a:endParaRPr>
          </a:p>
        </p:txBody>
      </p:sp>
      <p:sp>
        <p:nvSpPr>
          <p:cNvPr id="261124" name="Espaço Reservado para Número de Slide 3"/>
          <p:cNvSpPr>
            <a:spLocks noGrp="1"/>
          </p:cNvSpPr>
          <p:nvPr>
            <p:ph type="sldNum" sz="quarter" idx="5"/>
          </p:nvPr>
        </p:nvSpPr>
        <p:spPr>
          <a:noFill/>
          <a:ln>
            <a:miter lim="800000"/>
            <a:headEnd/>
            <a:tailEnd/>
          </a:ln>
        </p:spPr>
        <p:txBody>
          <a:bodyPr/>
          <a:lstStyle/>
          <a:p>
            <a:pPr defTabSz="909638"/>
            <a:fld id="{F70681FA-5A22-43AF-B415-1CA573397D81}" type="slidenum">
              <a:rPr lang="en-US" altLang="pt-BR">
                <a:solidFill>
                  <a:prstClr val="black"/>
                </a:solidFill>
              </a:rPr>
              <a:pPr defTabSz="909638"/>
              <a:t>22</a:t>
            </a:fld>
            <a:endParaRPr lang="en-US" altLang="pt-B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458788" y="720725"/>
            <a:ext cx="6397625" cy="3600450"/>
          </a:xfrm>
          <a:ln/>
        </p:spPr>
      </p:sp>
      <p:sp>
        <p:nvSpPr>
          <p:cNvPr id="262147" name="Notes Placeholder 2"/>
          <p:cNvSpPr>
            <a:spLocks noGrp="1"/>
          </p:cNvSpPr>
          <p:nvPr>
            <p:ph type="body" idx="1"/>
          </p:nvPr>
        </p:nvSpPr>
        <p:spPr>
          <a:noFill/>
        </p:spPr>
        <p:txBody>
          <a:bodyPr/>
          <a:lstStyle/>
          <a:p>
            <a:endParaRPr lang="en-US" smtClean="0">
              <a:latin typeface="Times New Roman" pitchFamily="18" charset="0"/>
            </a:endParaRPr>
          </a:p>
        </p:txBody>
      </p:sp>
      <p:sp>
        <p:nvSpPr>
          <p:cNvPr id="262148" name="Slide Number Placeholder 3"/>
          <p:cNvSpPr>
            <a:spLocks noGrp="1"/>
          </p:cNvSpPr>
          <p:nvPr>
            <p:ph type="sldNum" sz="quarter" idx="5"/>
          </p:nvPr>
        </p:nvSpPr>
        <p:spPr>
          <a:noFill/>
          <a:ln>
            <a:miter lim="800000"/>
            <a:headEnd/>
            <a:tailEnd/>
          </a:ln>
        </p:spPr>
        <p:txBody>
          <a:bodyPr/>
          <a:lstStyle/>
          <a:p>
            <a:pPr defTabSz="909638"/>
            <a:fld id="{F0FB60A9-924C-48F8-AA65-6880F6976C66}" type="slidenum">
              <a:rPr lang="en-US">
                <a:solidFill>
                  <a:prstClr val="black"/>
                </a:solidFill>
              </a:rPr>
              <a:pPr defTabSz="909638"/>
              <a:t>23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Espaço Reservado para Imagem de Slide 1"/>
          <p:cNvSpPr>
            <a:spLocks noGrp="1" noRot="1" noChangeAspect="1" noTextEdit="1"/>
          </p:cNvSpPr>
          <p:nvPr>
            <p:ph type="sldImg"/>
          </p:nvPr>
        </p:nvSpPr>
        <p:spPr>
          <a:xfrm>
            <a:off x="458788" y="720725"/>
            <a:ext cx="6397625" cy="3600450"/>
          </a:xfrm>
          <a:ln/>
        </p:spPr>
      </p:sp>
      <p:sp>
        <p:nvSpPr>
          <p:cNvPr id="264195" name="Espaço Reservado para Anotações 2"/>
          <p:cNvSpPr>
            <a:spLocks noGrp="1"/>
          </p:cNvSpPr>
          <p:nvPr>
            <p:ph type="body" idx="1"/>
          </p:nvPr>
        </p:nvSpPr>
        <p:spPr>
          <a:noFill/>
        </p:spPr>
        <p:txBody>
          <a:bodyPr/>
          <a:lstStyle/>
          <a:p>
            <a:pPr algn="ctr" eaLnBrk="1" hangingPunct="1">
              <a:spcBef>
                <a:spcPct val="0"/>
              </a:spcBef>
            </a:pPr>
            <a:endParaRPr lang="fr-FR" altLang="pt-BR" smtClean="0">
              <a:latin typeface="Arial" pitchFamily="34" charset="0"/>
            </a:endParaRPr>
          </a:p>
        </p:txBody>
      </p:sp>
      <p:sp>
        <p:nvSpPr>
          <p:cNvPr id="264196" name="Espaço Reservado para Número de Slide 3"/>
          <p:cNvSpPr>
            <a:spLocks noGrp="1"/>
          </p:cNvSpPr>
          <p:nvPr>
            <p:ph type="sldNum" sz="quarter" idx="5"/>
          </p:nvPr>
        </p:nvSpPr>
        <p:spPr>
          <a:noFill/>
          <a:ln>
            <a:miter lim="800000"/>
            <a:headEnd/>
            <a:tailEnd/>
          </a:ln>
        </p:spPr>
        <p:txBody>
          <a:bodyPr/>
          <a:lstStyle/>
          <a:p>
            <a:pPr defTabSz="909638"/>
            <a:fld id="{5422CC28-EB65-4E02-8932-8010B38CB191}" type="slidenum">
              <a:rPr lang="en-US" altLang="pt-BR">
                <a:solidFill>
                  <a:prstClr val="black"/>
                </a:solidFill>
              </a:rPr>
              <a:pPr defTabSz="909638"/>
              <a:t>27</a:t>
            </a:fld>
            <a:endParaRPr lang="en-US" altLang="pt-BR">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58788" y="720725"/>
            <a:ext cx="6397625" cy="3600450"/>
          </a:xfrm>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ART, antiretroviral therapy; ARV, antiretroviral; FDA, US Food and Drug Administration; OBR, optimized background regimen; Q2W, every 2 weeks.</a:t>
            </a:r>
          </a:p>
          <a:p>
            <a:endParaRPr lang="en-US" altLang="en-US" i="1" dirty="0">
              <a:latin typeface="Arial" panose="020B0604020202020204" pitchFamily="34" charset="0"/>
            </a:endParaRPr>
          </a:p>
          <a:p>
            <a:r>
              <a:rPr lang="en-US" sz="1200" kern="1200" dirty="0">
                <a:solidFill>
                  <a:schemeClr val="tx1"/>
                </a:solidFill>
                <a:effectLst/>
                <a:latin typeface="Arial" charset="0"/>
                <a:ea typeface="+mn-ea"/>
                <a:cs typeface="+mn-cs"/>
              </a:rPr>
              <a:t>Now we are going to get into the more novel drugs. Ibalizumab has been around for quite some time. It is a drug that inhibits viral entry following attachment to CD4 cells, and it is a monoclonal antibody to the CD4 receptor. It received orphan drug designation from the FDA.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This is the phase III study design. It involves the kind of patient that I mentioned at the very beginning: those rare individuals who are basically failing everything and have resistance in multiple drug classes. From Day 0 to 7, they got ibalizumab. And then at Day 14, their background regimen was allowed to change, and they could include all kinds of other agents, including other investigational drugs such as fostemsavir. </a:t>
            </a:r>
          </a:p>
          <a:p>
            <a:endParaRPr lang="en-US" altLang="en-US" i="1" dirty="0">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F4E3D0-4BC2-44D4-B8C8-F4F69244DC5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71488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58788" y="720725"/>
            <a:ext cx="6397625" cy="3600450"/>
          </a:xfrm>
          <a:ln/>
        </p:spPr>
      </p:sp>
      <p:sp>
        <p:nvSpPr>
          <p:cNvPr id="686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AE, adverse event; IRIS, </a:t>
            </a:r>
            <a:r>
              <a:rPr lang="en-US" altLang="en-US" sz="1200" b="0" i="1" kern="1200" dirty="0">
                <a:solidFill>
                  <a:schemeClr val="tx1"/>
                </a:solidFill>
                <a:effectLst/>
                <a:latin typeface="Arial" charset="0"/>
                <a:ea typeface="+mn-ea"/>
                <a:cs typeface="+mn-cs"/>
              </a:rPr>
              <a:t>i</a:t>
            </a:r>
            <a:r>
              <a:rPr lang="en-US" sz="1200" b="0" i="1" kern="1200" dirty="0">
                <a:solidFill>
                  <a:schemeClr val="tx1"/>
                </a:solidFill>
                <a:effectLst/>
                <a:latin typeface="Arial" charset="0"/>
                <a:ea typeface="+mn-ea"/>
                <a:cs typeface="+mn-cs"/>
              </a:rPr>
              <a:t>mmune reconstitution inflammatory syndrome.</a:t>
            </a:r>
          </a:p>
          <a:p>
            <a:endParaRPr lang="en-US" altLang="en-US" sz="1200" b="0" i="1"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results are shown here. You see that 83% of patients had at least a 0.5-log decrease by Day 14, and 60% had at least a 1.0-log decrease at Day 14. Now these are not the extreme decreases like we see with integrase inhibitors, but these results indicate at least that ibalizumab is an active antiviral. Of course, we always look to the proportion suppressed. You see that at Week 24, 43% were suppressed to less than 50 copies/mL, with 50% to less than 200 copies/mL. This compares well to what we saw with the VIKING studies of dolutegravir in a similar patient population. Now, ibalizumab is an infusion, so it is a little inconvenient. But this drug could potentially be lifesaving. Because it has orphan drug status, it may well be approved for use sometime in the next couple years. </a:t>
            </a:r>
          </a:p>
          <a:p>
            <a:endParaRPr lang="en-US" altLang="en-US" b="0" i="1" dirty="0">
              <a:latin typeface="Arial" panose="020B0604020202020204" pitchFamily="34" charset="0"/>
            </a:endParaRPr>
          </a:p>
          <a:p>
            <a:r>
              <a:rPr lang="en-US" altLang="en-US" b="0" i="0" dirty="0">
                <a:latin typeface="Arial" panose="020B0604020202020204" pitchFamily="34" charset="0"/>
              </a:rPr>
              <a:t>Additional notes:</a:t>
            </a:r>
          </a:p>
          <a:p>
            <a:pPr marL="171450" indent="-171450">
              <a:buFont typeface="Arial" panose="020B0604020202020204" pitchFamily="34" charset="0"/>
              <a:buChar char="•"/>
            </a:pPr>
            <a:r>
              <a:rPr lang="en-US" altLang="en-US" b="0" i="0" dirty="0">
                <a:latin typeface="Arial" panose="020B0604020202020204" pitchFamily="34" charset="0"/>
              </a:rPr>
              <a:t>~60% with HIV-1 RNA &lt; 50 copies/mL at </a:t>
            </a:r>
            <a:r>
              <a:rPr lang="en-US" altLang="en-US" b="0" i="0" dirty="0" err="1">
                <a:latin typeface="Arial" panose="020B0604020202020204" pitchFamily="34" charset="0"/>
              </a:rPr>
              <a:t>Wk</a:t>
            </a:r>
            <a:r>
              <a:rPr lang="en-US" altLang="en-US" b="0" i="0" dirty="0">
                <a:latin typeface="Arial" panose="020B0604020202020204" pitchFamily="34" charset="0"/>
              </a:rPr>
              <a:t> 48</a:t>
            </a:r>
          </a:p>
        </p:txBody>
      </p:sp>
      <p:sp>
        <p:nvSpPr>
          <p:cNvPr id="686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1363" indent="-284163">
              <a:defRPr b="1">
                <a:solidFill>
                  <a:schemeClr val="tx1"/>
                </a:solidFill>
                <a:latin typeface="Arial" panose="020B0604020202020204" pitchFamily="34" charset="0"/>
              </a:defRPr>
            </a:lvl2pPr>
            <a:lvl3pPr marL="1141413" indent="-227013">
              <a:defRPr b="1">
                <a:solidFill>
                  <a:schemeClr val="tx1"/>
                </a:solidFill>
                <a:latin typeface="Arial" panose="020B0604020202020204" pitchFamily="34" charset="0"/>
              </a:defRPr>
            </a:lvl3pPr>
            <a:lvl4pPr marL="1598613" indent="-227013">
              <a:defRPr b="1">
                <a:solidFill>
                  <a:schemeClr val="tx1"/>
                </a:solidFill>
                <a:latin typeface="Arial" panose="020B0604020202020204" pitchFamily="34" charset="0"/>
              </a:defRPr>
            </a:lvl4pPr>
            <a:lvl5pPr marL="2055813" indent="-227013">
              <a:defRPr b="1">
                <a:solidFill>
                  <a:schemeClr val="tx1"/>
                </a:solidFill>
                <a:latin typeface="Arial" panose="020B0604020202020204" pitchFamily="34" charset="0"/>
              </a:defRPr>
            </a:lvl5pPr>
            <a:lvl6pPr marL="2513013" indent="-227013" eaLnBrk="0" fontAlgn="base" hangingPunct="0">
              <a:spcBef>
                <a:spcPct val="0"/>
              </a:spcBef>
              <a:spcAft>
                <a:spcPct val="0"/>
              </a:spcAft>
              <a:defRPr b="1">
                <a:solidFill>
                  <a:schemeClr val="tx1"/>
                </a:solidFill>
                <a:latin typeface="Arial" panose="020B0604020202020204" pitchFamily="34" charset="0"/>
              </a:defRPr>
            </a:lvl6pPr>
            <a:lvl7pPr marL="2970213" indent="-227013" eaLnBrk="0" fontAlgn="base" hangingPunct="0">
              <a:spcBef>
                <a:spcPct val="0"/>
              </a:spcBef>
              <a:spcAft>
                <a:spcPct val="0"/>
              </a:spcAft>
              <a:defRPr b="1">
                <a:solidFill>
                  <a:schemeClr val="tx1"/>
                </a:solidFill>
                <a:latin typeface="Arial" panose="020B0604020202020204" pitchFamily="34" charset="0"/>
              </a:defRPr>
            </a:lvl7pPr>
            <a:lvl8pPr marL="3427413" indent="-227013" eaLnBrk="0" fontAlgn="base" hangingPunct="0">
              <a:spcBef>
                <a:spcPct val="0"/>
              </a:spcBef>
              <a:spcAft>
                <a:spcPct val="0"/>
              </a:spcAft>
              <a:defRPr b="1">
                <a:solidFill>
                  <a:schemeClr val="tx1"/>
                </a:solidFill>
                <a:latin typeface="Arial" panose="020B0604020202020204" pitchFamily="34" charset="0"/>
              </a:defRPr>
            </a:lvl8pPr>
            <a:lvl9pPr marL="3884613" indent="-227013"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CFFF2F-615E-4082-A8B4-C0B05070D0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 xmlns:p14="http://schemas.microsoft.com/office/powerpoint/2010/main" val="3880499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458788" y="720725"/>
            <a:ext cx="6397625" cy="3600450"/>
          </a:xfrm>
          <a:ln/>
        </p:spPr>
      </p:sp>
      <p:sp>
        <p:nvSpPr>
          <p:cNvPr id="266243" name="Notes Placeholder 2"/>
          <p:cNvSpPr>
            <a:spLocks noGrp="1"/>
          </p:cNvSpPr>
          <p:nvPr>
            <p:ph type="body" idx="1"/>
          </p:nvPr>
        </p:nvSpPr>
        <p:spPr>
          <a:noFill/>
        </p:spPr>
        <p:txBody>
          <a:bodyPr/>
          <a:lstStyle/>
          <a:p>
            <a:pPr eaLnBrk="1" hangingPunct="1">
              <a:spcBef>
                <a:spcPct val="0"/>
              </a:spcBef>
            </a:pPr>
            <a:r>
              <a:rPr lang="en-US" altLang="en-US" i="1" smtClean="0">
                <a:solidFill>
                  <a:schemeClr val="bg2"/>
                </a:solidFill>
                <a:latin typeface="Arial" pitchFamily="34" charset="0"/>
              </a:rPr>
              <a:t>bNAbs, broadly neutralizing antibodies; MSM, men who have sex with men; PK, pharmacokinetic; TGW, transgender women.</a:t>
            </a:r>
          </a:p>
          <a:p>
            <a:pPr eaLnBrk="1" hangingPunct="1">
              <a:spcBef>
                <a:spcPct val="0"/>
              </a:spcBef>
            </a:pPr>
            <a:endParaRPr lang="en-US" altLang="en-US" smtClean="0">
              <a:solidFill>
                <a:schemeClr val="bg2"/>
              </a:solidFill>
              <a:latin typeface="Arial" pitchFamily="34" charset="0"/>
            </a:endParaRPr>
          </a:p>
          <a:p>
            <a:pPr eaLnBrk="1" hangingPunct="1">
              <a:spcBef>
                <a:spcPct val="0"/>
              </a:spcBef>
            </a:pPr>
            <a:r>
              <a:rPr lang="en-US" altLang="en-US" b="1" smtClean="0">
                <a:solidFill>
                  <a:schemeClr val="bg2"/>
                </a:solidFill>
                <a:latin typeface="Arial" pitchFamily="34" charset="0"/>
              </a:rPr>
              <a:t>References</a:t>
            </a:r>
          </a:p>
          <a:p>
            <a:pPr eaLnBrk="1" hangingPunct="1">
              <a:spcBef>
                <a:spcPct val="0"/>
              </a:spcBef>
            </a:pPr>
            <a:r>
              <a:rPr lang="en-US" altLang="en-US" smtClean="0">
                <a:solidFill>
                  <a:schemeClr val="bg2"/>
                </a:solidFill>
                <a:latin typeface="Arial" pitchFamily="34" charset="0"/>
              </a:rPr>
              <a:t>1. Ledgerwood JE, et al. Clin Exp Immunol. 2015;182:289-301.</a:t>
            </a:r>
          </a:p>
          <a:p>
            <a:pPr eaLnBrk="1" hangingPunct="1">
              <a:spcBef>
                <a:spcPct val="0"/>
              </a:spcBef>
            </a:pPr>
            <a:r>
              <a:rPr lang="en-US" altLang="en-US" smtClean="0">
                <a:solidFill>
                  <a:schemeClr val="bg2"/>
                </a:solidFill>
                <a:latin typeface="Arial" pitchFamily="34" charset="0"/>
              </a:rPr>
              <a:t>2. Lynch RM, et al. Sci Transl Med. 2015;7:319ra206.</a:t>
            </a:r>
          </a:p>
          <a:p>
            <a:pPr eaLnBrk="1" hangingPunct="1">
              <a:spcBef>
                <a:spcPct val="0"/>
              </a:spcBef>
            </a:pPr>
            <a:r>
              <a:rPr lang="en-US" altLang="en-US" smtClean="0">
                <a:solidFill>
                  <a:schemeClr val="bg2"/>
                </a:solidFill>
                <a:latin typeface="Arial" pitchFamily="34" charset="0"/>
              </a:rPr>
              <a:t>3. ClinicalTrials.gov. </a:t>
            </a:r>
            <a:r>
              <a:rPr lang="en-US" altLang="en-US" smtClean="0">
                <a:latin typeface="Arial" pitchFamily="34" charset="0"/>
              </a:rPr>
              <a:t>NCT02716675.</a:t>
            </a:r>
            <a:endParaRPr lang="en-US" altLang="en-US" smtClean="0">
              <a:solidFill>
                <a:schemeClr val="bg2"/>
              </a:solidFill>
              <a:latin typeface="Arial" pitchFamily="34" charset="0"/>
            </a:endParaRPr>
          </a:p>
          <a:p>
            <a:pPr eaLnBrk="1" hangingPunct="1">
              <a:spcBef>
                <a:spcPct val="0"/>
              </a:spcBef>
            </a:pPr>
            <a:r>
              <a:rPr lang="en-US" altLang="en-US" smtClean="0">
                <a:solidFill>
                  <a:schemeClr val="bg2"/>
                </a:solidFill>
                <a:latin typeface="Arial" pitchFamily="34" charset="0"/>
              </a:rPr>
              <a:t>4. ClinicalTrials.gov. </a:t>
            </a:r>
            <a:r>
              <a:rPr lang="en-US" altLang="en-US" smtClean="0">
                <a:latin typeface="Arial" pitchFamily="34" charset="0"/>
              </a:rPr>
              <a:t>NCT02568215.</a:t>
            </a:r>
            <a:endParaRPr lang="en-US" altLang="en-US" smtClean="0">
              <a:solidFill>
                <a:schemeClr val="bg2"/>
              </a:solidFill>
              <a:latin typeface="Arial" pitchFamily="34" charset="0"/>
            </a:endParaRPr>
          </a:p>
          <a:p>
            <a:pPr eaLnBrk="1" hangingPunct="1">
              <a:spcBef>
                <a:spcPct val="0"/>
              </a:spcBef>
            </a:pPr>
            <a:r>
              <a:rPr lang="en-US" altLang="en-US" smtClean="0">
                <a:solidFill>
                  <a:schemeClr val="bg2"/>
                </a:solidFill>
                <a:latin typeface="Arial" pitchFamily="34" charset="0"/>
              </a:rPr>
              <a:t>5. Caskey M, et al. Nature. 2015;522:487-491.</a:t>
            </a:r>
          </a:p>
          <a:p>
            <a:pPr eaLnBrk="1" hangingPunct="1">
              <a:spcBef>
                <a:spcPct val="0"/>
              </a:spcBef>
            </a:pPr>
            <a:r>
              <a:rPr lang="en-US" altLang="en-US" smtClean="0">
                <a:solidFill>
                  <a:schemeClr val="bg2"/>
                </a:solidFill>
                <a:latin typeface="Arial" pitchFamily="34" charset="0"/>
              </a:rPr>
              <a:t>6. ClinicalTrials.gov. </a:t>
            </a:r>
            <a:r>
              <a:rPr lang="en-US" altLang="en-US" smtClean="0">
                <a:latin typeface="Arial" pitchFamily="34" charset="0"/>
              </a:rPr>
              <a:t>NCT02824536</a:t>
            </a:r>
            <a:endParaRPr lang="en-US" altLang="en-US" smtClean="0">
              <a:solidFill>
                <a:schemeClr val="bg2"/>
              </a:solidFill>
              <a:latin typeface="Arial" pitchFamily="34" charset="0"/>
            </a:endParaRPr>
          </a:p>
        </p:txBody>
      </p:sp>
      <p:sp>
        <p:nvSpPr>
          <p:cNvPr id="266244" name="Slide Number Placeholder 3"/>
          <p:cNvSpPr>
            <a:spLocks noGrp="1"/>
          </p:cNvSpPr>
          <p:nvPr>
            <p:ph type="sldNum" sz="quarter" idx="5"/>
          </p:nvPr>
        </p:nvSpPr>
        <p:spPr>
          <a:noFill/>
          <a:ln>
            <a:miter lim="800000"/>
            <a:headEnd/>
            <a:tailEnd/>
          </a:ln>
        </p:spPr>
        <p:txBody>
          <a:bodyPr/>
          <a:lstStyle/>
          <a:p>
            <a:pPr defTabSz="909638"/>
            <a:fld id="{2FD0FE76-93F3-4E5C-9E18-120A8C7874E1}" type="slidenum">
              <a:rPr lang="en-US" altLang="en-US">
                <a:solidFill>
                  <a:prstClr val="black"/>
                </a:solidFill>
                <a:latin typeface="Arial" pitchFamily="34" charset="0"/>
                <a:ea typeface="MS PGothic" pitchFamily="34" charset="-128"/>
              </a:rPr>
              <a:pPr defTabSz="909638"/>
              <a:t>30</a:t>
            </a:fld>
            <a:endParaRPr lang="en-US" altLang="en-US">
              <a:solidFill>
                <a:prstClr val="black"/>
              </a:solidFill>
              <a:latin typeface="Arial" pitchFamily="34" charset="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xfrm>
            <a:off x="406400" y="720090"/>
            <a:ext cx="6502400" cy="3600450"/>
          </a:xfrm>
          <a:ln/>
        </p:spPr>
      </p:sp>
      <p:sp>
        <p:nvSpPr>
          <p:cNvPr id="3" name="Notes Placeholder 2"/>
          <p:cNvSpPr>
            <a:spLocks noGrp="1"/>
          </p:cNvSpPr>
          <p:nvPr>
            <p:ph type="body" idx="1"/>
          </p:nvPr>
        </p:nvSpPr>
        <p:spPr/>
        <p:txBody>
          <a:bodyPr/>
          <a:lstStyle/>
          <a:p>
            <a:pPr defTabSz="457159">
              <a:defRPr/>
            </a:pPr>
            <a:r>
              <a:rPr lang="en-US" i="1" dirty="0">
                <a:solidFill>
                  <a:prstClr val="black"/>
                </a:solidFill>
                <a:latin typeface="+mn-lt"/>
              </a:rPr>
              <a:t>PrEP, pre-exposure prophylaxis; SSA, sub-Saharan Africa.</a:t>
            </a:r>
            <a:endParaRPr lang="en-US" dirty="0"/>
          </a:p>
        </p:txBody>
      </p:sp>
      <p:sp>
        <p:nvSpPr>
          <p:cNvPr id="12595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883" indent="-285725">
              <a:defRPr b="1">
                <a:solidFill>
                  <a:schemeClr val="tx1"/>
                </a:solidFill>
                <a:latin typeface="Arial" panose="020B0604020202020204" pitchFamily="34" charset="0"/>
              </a:defRPr>
            </a:lvl2pPr>
            <a:lvl3pPr marL="1142898" indent="-228580">
              <a:defRPr b="1">
                <a:solidFill>
                  <a:schemeClr val="tx1"/>
                </a:solidFill>
                <a:latin typeface="Arial" panose="020B0604020202020204" pitchFamily="34" charset="0"/>
              </a:defRPr>
            </a:lvl3pPr>
            <a:lvl4pPr marL="1600057" indent="-228580">
              <a:defRPr b="1">
                <a:solidFill>
                  <a:schemeClr val="tx1"/>
                </a:solidFill>
                <a:latin typeface="Arial" panose="020B0604020202020204" pitchFamily="34" charset="0"/>
              </a:defRPr>
            </a:lvl4pPr>
            <a:lvl5pPr marL="2057217" indent="-228580">
              <a:defRPr b="1">
                <a:solidFill>
                  <a:schemeClr val="tx1"/>
                </a:solidFill>
                <a:latin typeface="Arial" panose="020B0604020202020204" pitchFamily="34" charset="0"/>
              </a:defRPr>
            </a:lvl5pPr>
            <a:lvl6pPr marL="2514376" indent="-228580" eaLnBrk="0" fontAlgn="base" hangingPunct="0">
              <a:spcBef>
                <a:spcPct val="0"/>
              </a:spcBef>
              <a:spcAft>
                <a:spcPct val="0"/>
              </a:spcAft>
              <a:defRPr b="1">
                <a:solidFill>
                  <a:schemeClr val="tx1"/>
                </a:solidFill>
                <a:latin typeface="Arial" panose="020B0604020202020204" pitchFamily="34" charset="0"/>
              </a:defRPr>
            </a:lvl6pPr>
            <a:lvl7pPr marL="2971536" indent="-228580" eaLnBrk="0" fontAlgn="base" hangingPunct="0">
              <a:spcBef>
                <a:spcPct val="0"/>
              </a:spcBef>
              <a:spcAft>
                <a:spcPct val="0"/>
              </a:spcAft>
              <a:defRPr b="1">
                <a:solidFill>
                  <a:schemeClr val="tx1"/>
                </a:solidFill>
                <a:latin typeface="Arial" panose="020B0604020202020204" pitchFamily="34" charset="0"/>
              </a:defRPr>
            </a:lvl7pPr>
            <a:lvl8pPr marL="3428694" indent="-228580" eaLnBrk="0" fontAlgn="base" hangingPunct="0">
              <a:spcBef>
                <a:spcPct val="0"/>
              </a:spcBef>
              <a:spcAft>
                <a:spcPct val="0"/>
              </a:spcAft>
              <a:defRPr b="1">
                <a:solidFill>
                  <a:schemeClr val="tx1"/>
                </a:solidFill>
                <a:latin typeface="Arial" panose="020B0604020202020204" pitchFamily="34" charset="0"/>
              </a:defRPr>
            </a:lvl8pPr>
            <a:lvl9pPr marL="3885854" indent="-228580" eaLnBrk="0" fontAlgn="base" hangingPunct="0">
              <a:spcBef>
                <a:spcPct val="0"/>
              </a:spcBef>
              <a:spcAft>
                <a:spcPct val="0"/>
              </a:spcAft>
              <a:defRPr b="1">
                <a:solidFill>
                  <a:schemeClr val="tx1"/>
                </a:solidFill>
                <a:latin typeface="Arial" panose="020B0604020202020204" pitchFamily="34" charset="0"/>
              </a:defRPr>
            </a:lvl9pPr>
          </a:lstStyle>
          <a:p>
            <a:fld id="{A0FEF0EA-37D4-4CD0-9809-57768918944B}" type="slidenum">
              <a:rPr lang="en-US" altLang="en-US" b="0"/>
              <a:pPr/>
              <a:t>31</a:t>
            </a:fld>
            <a:endParaRPr lang="en-US" altLang="en-US" b="0" dirty="0"/>
          </a:p>
        </p:txBody>
      </p:sp>
    </p:spTree>
    <p:extLst>
      <p:ext uri="{BB962C8B-B14F-4D97-AF65-F5344CB8AC3E}">
        <p14:creationId xmlns="" xmlns:p14="http://schemas.microsoft.com/office/powerpoint/2010/main" val="100027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BF7013-B09E-4A2A-9713-64C32703343C}"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92915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458788" y="720725"/>
            <a:ext cx="6397625" cy="3600450"/>
          </a:xfrm>
          <a:ln/>
        </p:spPr>
      </p:sp>
      <p:sp>
        <p:nvSpPr>
          <p:cNvPr id="204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ART, antiretroviral therapy; PrEP, pre-exposure prophylaxis. </a:t>
            </a:r>
          </a:p>
          <a:p>
            <a:endParaRPr lang="en-US" altLang="en-US" i="1" dirty="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 key questions are: Can we move away from daily oral therapy? Will long-acting ART be as effective as oral therapies, which I have already noted are incredibly effective? What about toxicity? As a pharmacist said to me, with these long-acting drugs, once you give it, it is not easy to get it back! What about self-administration—is it feasible, and is it even desirable, or do we want to have control over this? Who are the ideal candidates? How can you prevent resistance if patients have missed doses? We are all afraid of that long tail where the patient has subinhibitory concentrations of the agent and, therefore, develops resistance. We already have examples of that with rilpivirine. And then there is the issue with prevention through PrEP.</a:t>
            </a:r>
          </a:p>
          <a:p>
            <a:endParaRPr lang="en-US" altLang="en-US" i="1" dirty="0">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A6DEF3-43CC-4A02-86A5-A21E5572EA0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284390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458788" y="720725"/>
            <a:ext cx="6397625" cy="3600450"/>
          </a:xfrm>
          <a:ln/>
        </p:spPr>
      </p:sp>
      <p:sp>
        <p:nvSpPr>
          <p:cNvPr id="8089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i="1" dirty="0">
                <a:latin typeface="Arial" panose="020B0604020202020204" pitchFamily="34" charset="0"/>
              </a:rPr>
              <a:t>3TC, lamivudine; ABC, abacavir; ART, antiretroviral therapy; CAB, cabotegravir; IM, intramuscular; PO, orally; Q4W, every 4 weeks; Q8W, every 8 weeks; QD, once daily; RPV, rilpivirine.</a:t>
            </a:r>
          </a:p>
          <a:p>
            <a:endParaRPr lang="en-US" altLang="en-US" i="1" dirty="0">
              <a:latin typeface="Arial" panose="020B0604020202020204" pitchFamily="34" charset="0"/>
            </a:endParaRPr>
          </a:p>
          <a:p>
            <a:r>
              <a:rPr lang="en-US" sz="1200" kern="1200" dirty="0">
                <a:solidFill>
                  <a:schemeClr val="tx1"/>
                </a:solidFill>
                <a:effectLst/>
                <a:latin typeface="Arial" charset="0"/>
                <a:ea typeface="+mn-ea"/>
                <a:cs typeface="+mn-cs"/>
              </a:rPr>
              <a:t>In the phase IIb LATTE-2 trial, treatment-naive patients were treated with an induction period of oral therapy with investigational cabotegravir plus abacavir and lamivudine. After 16 weeks, oral rilpivirine was added, so for 4 weeks, they were taking 4 drugs. And at that point, once they were suppressed—and they had to be suppressed to enter the randomized portion of the study—they then either got injections of cabotegravir/rilpivirine every 4 weeks, injections of cabotegravir/rilpivirine every 8 weeks, or they continued their oral regimen.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This was a large phase IIb study, with 115 patients in each injection arm and 56 in the oral arm at a 2:2:1 randomization. The injections were 2-3 mL each IM in the gluteal region, administered by the provider. Patients had to come in for the injections. </a:t>
            </a:r>
          </a:p>
          <a:p>
            <a:endParaRPr lang="en-US" altLang="en-US" i="1" dirty="0">
              <a:latin typeface="Arial" panose="020B0604020202020204" pitchFamily="34" charset="0"/>
            </a:endParaRPr>
          </a:p>
        </p:txBody>
      </p:sp>
      <p:sp>
        <p:nvSpPr>
          <p:cNvPr id="8090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24544E-44F4-4656-BDAB-79D136C5F90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165793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xfrm>
            <a:off x="458788" y="720725"/>
            <a:ext cx="6397625" cy="3600450"/>
          </a:xfrm>
          <a:ln/>
        </p:spPr>
      </p:sp>
      <p:sp>
        <p:nvSpPr>
          <p:cNvPr id="265219"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265220" name="Slide Number Placeholder 3"/>
          <p:cNvSpPr>
            <a:spLocks noGrp="1"/>
          </p:cNvSpPr>
          <p:nvPr>
            <p:ph type="sldNum" sz="quarter" idx="5"/>
          </p:nvPr>
        </p:nvSpPr>
        <p:spPr>
          <a:noFill/>
          <a:ln>
            <a:miter lim="800000"/>
            <a:headEnd/>
            <a:tailEnd/>
          </a:ln>
        </p:spPr>
        <p:txBody>
          <a:bodyPr/>
          <a:lstStyle/>
          <a:p>
            <a:pPr defTabSz="909638"/>
            <a:fld id="{F61218C0-99EF-4DBF-87F7-B81ED6F08203}" type="slidenum">
              <a:rPr lang="en-GB" altLang="en-US">
                <a:solidFill>
                  <a:srgbClr val="000000"/>
                </a:solidFill>
                <a:latin typeface="Arial" pitchFamily="34" charset="0"/>
                <a:cs typeface="Arial" pitchFamily="34" charset="0"/>
              </a:rPr>
              <a:pPr defTabSz="909638"/>
              <a:t>10</a:t>
            </a:fld>
            <a:endParaRPr lang="en-GB" altLang="en-US">
              <a:solidFill>
                <a:srgbClr val="000000"/>
              </a:solidFill>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Espace réservé de l'image des diapositives 1"/>
          <p:cNvSpPr>
            <a:spLocks noGrp="1" noRot="1" noChangeAspect="1" noTextEdit="1"/>
          </p:cNvSpPr>
          <p:nvPr>
            <p:ph type="sldImg"/>
          </p:nvPr>
        </p:nvSpPr>
        <p:spPr>
          <a:xfrm>
            <a:off x="458788" y="720725"/>
            <a:ext cx="6397625" cy="3600450"/>
          </a:xfrm>
          <a:ln/>
        </p:spPr>
      </p:sp>
      <p:sp>
        <p:nvSpPr>
          <p:cNvPr id="190467" name="Espace réservé des commentaires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ltLang="pt-BR" sz="2100" dirty="0">
              <a:latin typeface="Calibri" pitchFamily="34" charset="0"/>
            </a:endParaRPr>
          </a:p>
        </p:txBody>
      </p:sp>
      <p:sp>
        <p:nvSpPr>
          <p:cNvPr id="190468" name="Espace réservé du numéro de diapositive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pitchFamily="34" charset="0"/>
                <a:ea typeface="ＭＳ Ｐゴシック" pitchFamily="34" charset="-128"/>
              </a:defRPr>
            </a:lvl1pPr>
            <a:lvl2pPr marL="785372" indent="-302066" eaLnBrk="0" hangingPunct="0">
              <a:spcBef>
                <a:spcPct val="30000"/>
              </a:spcBef>
              <a:defRPr sz="1300">
                <a:solidFill>
                  <a:schemeClr val="tx1"/>
                </a:solidFill>
                <a:latin typeface="Arial" pitchFamily="34" charset="0"/>
                <a:ea typeface="ＭＳ Ｐゴシック" pitchFamily="34" charset="-128"/>
              </a:defRPr>
            </a:lvl2pPr>
            <a:lvl3pPr marL="1208265" indent="-241653" eaLnBrk="0" hangingPunct="0">
              <a:spcBef>
                <a:spcPct val="30000"/>
              </a:spcBef>
              <a:defRPr sz="1300">
                <a:solidFill>
                  <a:schemeClr val="tx1"/>
                </a:solidFill>
                <a:latin typeface="Arial" pitchFamily="34" charset="0"/>
                <a:ea typeface="ＭＳ Ｐゴシック" pitchFamily="34" charset="-128"/>
              </a:defRPr>
            </a:lvl3pPr>
            <a:lvl4pPr marL="1691571" indent="-241653" eaLnBrk="0" hangingPunct="0">
              <a:spcBef>
                <a:spcPct val="30000"/>
              </a:spcBef>
              <a:defRPr sz="1300">
                <a:solidFill>
                  <a:schemeClr val="tx1"/>
                </a:solidFill>
                <a:latin typeface="Arial" pitchFamily="34" charset="0"/>
                <a:ea typeface="ＭＳ Ｐゴシック" pitchFamily="34" charset="-128"/>
              </a:defRPr>
            </a:lvl4pPr>
            <a:lvl5pPr marL="2174878" indent="-241653" eaLnBrk="0" hangingPunct="0">
              <a:spcBef>
                <a:spcPct val="30000"/>
              </a:spcBef>
              <a:defRPr sz="1300">
                <a:solidFill>
                  <a:schemeClr val="tx1"/>
                </a:solidFill>
                <a:latin typeface="Arial" pitchFamily="34" charset="0"/>
                <a:ea typeface="ＭＳ Ｐゴシック" pitchFamily="34" charset="-128"/>
              </a:defRPr>
            </a:lvl5pPr>
            <a:lvl6pPr marL="2658184" indent="-241653" eaLnBrk="0" fontAlgn="base" hangingPunct="0">
              <a:spcBef>
                <a:spcPct val="30000"/>
              </a:spcBef>
              <a:spcAft>
                <a:spcPct val="0"/>
              </a:spcAft>
              <a:defRPr sz="1300">
                <a:solidFill>
                  <a:schemeClr val="tx1"/>
                </a:solidFill>
                <a:latin typeface="Arial" pitchFamily="34" charset="0"/>
                <a:ea typeface="ＭＳ Ｐゴシック" pitchFamily="34" charset="-128"/>
              </a:defRPr>
            </a:lvl6pPr>
            <a:lvl7pPr marL="3141490" indent="-241653" eaLnBrk="0" fontAlgn="base" hangingPunct="0">
              <a:spcBef>
                <a:spcPct val="30000"/>
              </a:spcBef>
              <a:spcAft>
                <a:spcPct val="0"/>
              </a:spcAft>
              <a:defRPr sz="1300">
                <a:solidFill>
                  <a:schemeClr val="tx1"/>
                </a:solidFill>
                <a:latin typeface="Arial" pitchFamily="34" charset="0"/>
                <a:ea typeface="ＭＳ Ｐゴシック" pitchFamily="34" charset="-128"/>
              </a:defRPr>
            </a:lvl7pPr>
            <a:lvl8pPr marL="3624796" indent="-241653" eaLnBrk="0" fontAlgn="base" hangingPunct="0">
              <a:spcBef>
                <a:spcPct val="30000"/>
              </a:spcBef>
              <a:spcAft>
                <a:spcPct val="0"/>
              </a:spcAft>
              <a:defRPr sz="1300">
                <a:solidFill>
                  <a:schemeClr val="tx1"/>
                </a:solidFill>
                <a:latin typeface="Arial" pitchFamily="34" charset="0"/>
                <a:ea typeface="ＭＳ Ｐゴシック" pitchFamily="34" charset="-128"/>
              </a:defRPr>
            </a:lvl8pPr>
            <a:lvl9pPr marL="4108102" indent="-241653" eaLnBrk="0" fontAlgn="base" hangingPunct="0">
              <a:spcBef>
                <a:spcPct val="30000"/>
              </a:spcBef>
              <a:spcAft>
                <a:spcPct val="0"/>
              </a:spcAft>
              <a:defRPr sz="1300">
                <a:solidFill>
                  <a:schemeClr val="tx1"/>
                </a:solidFill>
                <a:latin typeface="Arial" pitchFamily="34" charset="0"/>
                <a:ea typeface="ＭＳ Ｐゴシック" pitchFamily="34" charset="-128"/>
              </a:defRPr>
            </a:lvl9pPr>
          </a:lstStyle>
          <a:p>
            <a:pPr eaLnBrk="1" hangingPunct="1">
              <a:spcBef>
                <a:spcPct val="0"/>
              </a:spcBef>
            </a:pPr>
            <a:fld id="{94897A84-AF91-42ED-BCE5-DB6892B55AFF}" type="slidenum">
              <a:rPr lang="en-US" altLang="pt-BR" smtClean="0">
                <a:latin typeface="Calibri" pitchFamily="34" charset="0"/>
              </a:rPr>
              <a:pPr eaLnBrk="1" hangingPunct="1">
                <a:spcBef>
                  <a:spcPct val="0"/>
                </a:spcBef>
              </a:pPr>
              <a:t>11</a:t>
            </a:fld>
            <a:endParaRPr lang="en-US" altLang="pt-BR">
              <a:latin typeface="Calibri" pitchFamily="34" charset="0"/>
            </a:endParaRPr>
          </a:p>
        </p:txBody>
      </p:sp>
    </p:spTree>
    <p:extLst>
      <p:ext uri="{BB962C8B-B14F-4D97-AF65-F5344CB8AC3E}">
        <p14:creationId xmlns="" xmlns:p14="http://schemas.microsoft.com/office/powerpoint/2010/main" val="2710657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r>
              <a:rPr lang="en-US" i="1" dirty="0"/>
              <a:t>3TC, lamivudine; ABC, abacavir; AE, adverse event; CAB, cabotegravir; ISR, injection-site reaction; PDVF, protocol-defined virologic failure; </a:t>
            </a:r>
            <a:r>
              <a:rPr lang="en-US" sz="1200" i="1" kern="1200" dirty="0">
                <a:solidFill>
                  <a:schemeClr val="tx1"/>
                </a:solidFill>
                <a:effectLst/>
                <a:latin typeface="Arial" charset="0"/>
                <a:ea typeface="+mn-ea"/>
                <a:cs typeface="+mn-cs"/>
              </a:rPr>
              <a:t>RPV, rilpivirine.</a:t>
            </a:r>
            <a:endParaRPr lang="en-US" sz="1200" i="0" kern="1200" dirty="0">
              <a:solidFill>
                <a:schemeClr val="tx1"/>
              </a:solidFill>
              <a:effectLst/>
              <a:latin typeface="Arial" charset="0"/>
              <a:ea typeface="+mn-ea"/>
              <a:cs typeface="+mn-cs"/>
            </a:endParaRPr>
          </a:p>
          <a:p>
            <a:endParaRPr lang="en-US" sz="1200" i="0" kern="1200" dirty="0">
              <a:solidFill>
                <a:schemeClr val="tx1"/>
              </a:solidFill>
              <a:effectLst/>
              <a:latin typeface="Arial" charset="0"/>
              <a:ea typeface="+mn-ea"/>
              <a:cs typeface="+mn-cs"/>
            </a:endParaRPr>
          </a:p>
          <a:p>
            <a:pPr>
              <a:defRPr/>
            </a:pPr>
            <a:r>
              <a:rPr lang="en-US" altLang="en-US" b="1" spc="-10" dirty="0">
                <a:solidFill>
                  <a:schemeClr val="bg2"/>
                </a:solidFill>
                <a:ea typeface="ＭＳ Ｐゴシック" charset="0"/>
              </a:rPr>
              <a:t>References</a:t>
            </a:r>
          </a:p>
          <a:p>
            <a:pPr>
              <a:defRPr/>
            </a:pPr>
            <a:r>
              <a:rPr lang="en-US" altLang="en-US" spc="-10" dirty="0">
                <a:solidFill>
                  <a:schemeClr val="bg2"/>
                </a:solidFill>
                <a:ea typeface="ＭＳ Ｐゴシック" charset="0"/>
              </a:rPr>
              <a:t>1. Margolis DA, et al. Lancet. 2017;390:1499-1510. </a:t>
            </a:r>
            <a:endParaRPr lang="en-US" altLang="en-US" dirty="0">
              <a:solidFill>
                <a:schemeClr val="bg2"/>
              </a:solidFill>
              <a:ea typeface="ＭＳ Ｐゴシック" charset="0"/>
            </a:endParaRPr>
          </a:p>
          <a:p>
            <a:pPr>
              <a:defRPr/>
            </a:pPr>
            <a:r>
              <a:rPr lang="en-US" altLang="en-US" dirty="0">
                <a:solidFill>
                  <a:schemeClr val="bg2"/>
                </a:solidFill>
                <a:ea typeface="ＭＳ Ｐゴシック" charset="0"/>
              </a:rPr>
              <a:t>2. ClinicalTrials.gov. </a:t>
            </a:r>
            <a:r>
              <a:rPr lang="en-US" dirty="0">
                <a:ea typeface="ＭＳ Ｐゴシック" charset="0"/>
              </a:rPr>
              <a:t>NCT02951052.</a:t>
            </a:r>
          </a:p>
          <a:p>
            <a:pPr>
              <a:defRPr/>
            </a:pPr>
            <a:r>
              <a:rPr lang="en-US" altLang="en-US" dirty="0">
                <a:solidFill>
                  <a:schemeClr val="bg2"/>
                </a:solidFill>
                <a:ea typeface="ＭＳ Ｐゴシック" charset="0"/>
              </a:rPr>
              <a:t>3. ClinicalTrials.gov. </a:t>
            </a:r>
            <a:r>
              <a:rPr lang="en-US" dirty="0">
                <a:ea typeface="ＭＳ Ｐゴシック" charset="0"/>
              </a:rPr>
              <a:t>NCT02938520.</a:t>
            </a:r>
          </a:p>
          <a:p>
            <a:pPr>
              <a:defRPr/>
            </a:pPr>
            <a:r>
              <a:rPr lang="en-US" dirty="0">
                <a:ea typeface="ＭＳ Ｐゴシック" charset="0"/>
              </a:rPr>
              <a:t>4. </a:t>
            </a:r>
            <a:r>
              <a:rPr lang="en-US" altLang="en-US" dirty="0">
                <a:solidFill>
                  <a:schemeClr val="bg2"/>
                </a:solidFill>
                <a:ea typeface="ＭＳ Ｐゴシック" charset="0"/>
              </a:rPr>
              <a:t>ClinicalTrials.gov. </a:t>
            </a:r>
            <a:r>
              <a:rPr lang="en-US" dirty="0"/>
              <a:t>NCT03299049</a:t>
            </a:r>
            <a:r>
              <a:rPr lang="en-US" dirty="0">
                <a:ea typeface="ＭＳ Ｐゴシック" charset="0"/>
              </a:rPr>
              <a:t>.</a:t>
            </a:r>
            <a:endParaRPr lang="en-US" i="1" dirty="0">
              <a:ea typeface="ＭＳ Ｐゴシック" charset="0"/>
            </a:endParaRPr>
          </a:p>
          <a:p>
            <a:endParaRPr lang="en-US" sz="1200" i="0" kern="1200" dirty="0">
              <a:solidFill>
                <a:schemeClr val="tx1"/>
              </a:solidFill>
              <a:effectLst/>
              <a:latin typeface="Arial" charset="0"/>
              <a:ea typeface="+mn-ea"/>
              <a:cs typeface="+mn-cs"/>
            </a:endParaRPr>
          </a:p>
          <a:p>
            <a:r>
              <a:rPr lang="en-US" sz="1200" i="0" kern="1200" dirty="0">
                <a:solidFill>
                  <a:schemeClr val="tx1"/>
                </a:solidFill>
                <a:effectLst/>
                <a:latin typeface="Arial" charset="0"/>
                <a:ea typeface="+mn-ea"/>
                <a:cs typeface="+mn-cs"/>
              </a:rPr>
              <a:t>Key 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Continued efficacy with injectable CAB + RPV; higher rate of virologic nonresponse with Q8W dosing but considerably higher rate of patients in Q4W dosing arm with no virologic data</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a:t>No additional PDVFs after Wk 48 in any arm</a:t>
            </a:r>
          </a:p>
          <a:p>
            <a:pPr marL="171450" indent="-171450">
              <a:buFont typeface="Arial" panose="020B0604020202020204" pitchFamily="34" charset="0"/>
              <a:buChar char="•"/>
            </a:pPr>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CF225B-C2A0-4F2C-B858-CD072D7B250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752834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58788" y="720725"/>
            <a:ext cx="6397625" cy="3600450"/>
          </a:xfrm>
          <a:ln/>
        </p:spPr>
      </p:sp>
      <p:sp>
        <p:nvSpPr>
          <p:cNvPr id="696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i="1" dirty="0">
                <a:solidFill>
                  <a:schemeClr val="bg2"/>
                </a:solidFill>
                <a:latin typeface="Arial" panose="020B0604020202020204" pitchFamily="34" charset="0"/>
              </a:rPr>
              <a:t>CAB, cabotegravir; FTC, emtricitabine; LA, long acting; MSM, men who have sex with men; PBO, placebo; PK, pharmacokinetic; TDF, tenofovir </a:t>
            </a:r>
            <a:r>
              <a:rPr lang="en-US" altLang="en-US" i="1" dirty="0">
                <a:latin typeface="Arial" panose="020B0604020202020204" pitchFamily="34" charset="0"/>
              </a:rPr>
              <a:t>disoproxil fumarate; TGW, transgender women.</a:t>
            </a:r>
            <a:endParaRPr lang="en-US" altLang="en-US" i="1" dirty="0">
              <a:solidFill>
                <a:schemeClr val="bg2"/>
              </a:solidFill>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883" indent="-285725">
              <a:defRPr b="1">
                <a:solidFill>
                  <a:schemeClr val="tx1"/>
                </a:solidFill>
                <a:latin typeface="Arial" panose="020B0604020202020204" pitchFamily="34" charset="0"/>
              </a:defRPr>
            </a:lvl2pPr>
            <a:lvl3pPr marL="1142898" indent="-228580">
              <a:defRPr b="1">
                <a:solidFill>
                  <a:schemeClr val="tx1"/>
                </a:solidFill>
                <a:latin typeface="Arial" panose="020B0604020202020204" pitchFamily="34" charset="0"/>
              </a:defRPr>
            </a:lvl3pPr>
            <a:lvl4pPr marL="1600057" indent="-228580">
              <a:defRPr b="1">
                <a:solidFill>
                  <a:schemeClr val="tx1"/>
                </a:solidFill>
                <a:latin typeface="Arial" panose="020B0604020202020204" pitchFamily="34" charset="0"/>
              </a:defRPr>
            </a:lvl4pPr>
            <a:lvl5pPr marL="2057217" indent="-228580">
              <a:defRPr b="1">
                <a:solidFill>
                  <a:schemeClr val="tx1"/>
                </a:solidFill>
                <a:latin typeface="Arial" panose="020B0604020202020204" pitchFamily="34" charset="0"/>
              </a:defRPr>
            </a:lvl5pPr>
            <a:lvl6pPr marL="2514376" indent="-228580" eaLnBrk="0" fontAlgn="base" hangingPunct="0">
              <a:spcBef>
                <a:spcPct val="0"/>
              </a:spcBef>
              <a:spcAft>
                <a:spcPct val="0"/>
              </a:spcAft>
              <a:defRPr b="1">
                <a:solidFill>
                  <a:schemeClr val="tx1"/>
                </a:solidFill>
                <a:latin typeface="Arial" panose="020B0604020202020204" pitchFamily="34" charset="0"/>
              </a:defRPr>
            </a:lvl6pPr>
            <a:lvl7pPr marL="2971536" indent="-228580" eaLnBrk="0" fontAlgn="base" hangingPunct="0">
              <a:spcBef>
                <a:spcPct val="0"/>
              </a:spcBef>
              <a:spcAft>
                <a:spcPct val="0"/>
              </a:spcAft>
              <a:defRPr b="1">
                <a:solidFill>
                  <a:schemeClr val="tx1"/>
                </a:solidFill>
                <a:latin typeface="Arial" panose="020B0604020202020204" pitchFamily="34" charset="0"/>
              </a:defRPr>
            </a:lvl7pPr>
            <a:lvl8pPr marL="3428694" indent="-228580" eaLnBrk="0" fontAlgn="base" hangingPunct="0">
              <a:spcBef>
                <a:spcPct val="0"/>
              </a:spcBef>
              <a:spcAft>
                <a:spcPct val="0"/>
              </a:spcAft>
              <a:defRPr b="1">
                <a:solidFill>
                  <a:schemeClr val="tx1"/>
                </a:solidFill>
                <a:latin typeface="Arial" panose="020B0604020202020204" pitchFamily="34" charset="0"/>
              </a:defRPr>
            </a:lvl8pPr>
            <a:lvl9pPr marL="3885854" indent="-228580" eaLnBrk="0" fontAlgn="base" hangingPunct="0">
              <a:spcBef>
                <a:spcPct val="0"/>
              </a:spcBef>
              <a:spcAft>
                <a:spcPct val="0"/>
              </a:spcAft>
              <a:defRPr b="1">
                <a:solidFill>
                  <a:schemeClr val="tx1"/>
                </a:solidFill>
                <a:latin typeface="Arial" panose="020B0604020202020204" pitchFamily="34" charset="0"/>
              </a:defRPr>
            </a:lvl9pPr>
          </a:lstStyle>
          <a:p>
            <a:fld id="{45232BC2-7185-470A-99D5-3954073757F3}" type="slidenum">
              <a:rPr lang="en-US" altLang="en-US" b="0">
                <a:solidFill>
                  <a:prstClr val="black"/>
                </a:solidFill>
                <a:ea typeface="MS PGothic" panose="020B0600070205080204" pitchFamily="34" charset="-128"/>
              </a:rPr>
              <a:pPr/>
              <a:t>14</a:t>
            </a:fld>
            <a:endParaRPr lang="en-US" altLang="en-US" b="0" dirty="0">
              <a:solidFill>
                <a:prstClr val="black"/>
              </a:solidFill>
              <a:ea typeface="MS PGothic" panose="020B0600070205080204" pitchFamily="34" charset="-128"/>
            </a:endParaRPr>
          </a:p>
        </p:txBody>
      </p:sp>
    </p:spTree>
    <p:extLst>
      <p:ext uri="{BB962C8B-B14F-4D97-AF65-F5344CB8AC3E}">
        <p14:creationId xmlns="" xmlns:p14="http://schemas.microsoft.com/office/powerpoint/2010/main" val="131925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111875" y="3662363"/>
            <a:ext cx="607695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CCO_HIV_rev_forPPT.gif"/>
          <p:cNvPicPr>
            <a:picLocks noChangeAspect="1"/>
          </p:cNvPicPr>
          <p:nvPr userDrawn="1"/>
        </p:nvPicPr>
        <p:blipFill>
          <a:blip r:embed="rId3" cstate="print">
            <a:extLst>
              <a:ext uri="{28A0092B-C50C-407E-A947-70E740481C1C}">
                <a14:useLocalDpi xmlns="" xmlns:a14="http://schemas.microsoft.com/office/drawing/2010/main" val="0"/>
              </a:ext>
            </a:extLst>
          </a:blip>
          <a:srcRect t="584"/>
          <a:stretch>
            <a:fillRect/>
          </a:stretch>
        </p:blipFill>
        <p:spPr bwMode="auto">
          <a:xfrm>
            <a:off x="9045577" y="330201"/>
            <a:ext cx="2678113" cy="946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14286" y="1620839"/>
            <a:ext cx="12211051"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8" name="Straight Connector 7"/>
          <p:cNvCxnSpPr/>
          <p:nvPr userDrawn="1"/>
        </p:nvCxnSpPr>
        <p:spPr bwMode="auto">
          <a:xfrm>
            <a:off x="-14286" y="3662363"/>
            <a:ext cx="12211051"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Rectangle 54"/>
          <p:cNvSpPr>
            <a:spLocks noGrp="1" noChangeArrowheads="1"/>
          </p:cNvSpPr>
          <p:nvPr>
            <p:ph type="subTitle" idx="1"/>
          </p:nvPr>
        </p:nvSpPr>
        <p:spPr>
          <a:xfrm>
            <a:off x="609442" y="4041654"/>
            <a:ext cx="5180251" cy="1120775"/>
          </a:xfrm>
        </p:spPr>
        <p:txBody>
          <a:bodyPr/>
          <a:lstStyle>
            <a:lvl1pPr marL="0" indent="0">
              <a:lnSpc>
                <a:spcPct val="100000"/>
              </a:lnSpc>
              <a:buFont typeface="Wingdings" pitchFamily="2" charset="2"/>
              <a:buNone/>
              <a:defRPr sz="2000" b="1">
                <a:solidFill>
                  <a:schemeClr val="tx1"/>
                </a:solidFill>
              </a:defRPr>
            </a:lvl1pPr>
          </a:lstStyle>
          <a:p>
            <a:r>
              <a:rPr lang="en-US" dirty="0"/>
              <a:t>Click to edit Master subtitle style</a:t>
            </a:r>
          </a:p>
        </p:txBody>
      </p:sp>
      <p:sp>
        <p:nvSpPr>
          <p:cNvPr id="11" name="Rectangle 55"/>
          <p:cNvSpPr>
            <a:spLocks noGrp="1" noChangeArrowheads="1"/>
          </p:cNvSpPr>
          <p:nvPr>
            <p:ph type="ctrTitle"/>
          </p:nvPr>
        </p:nvSpPr>
        <p:spPr bwMode="invGray">
          <a:xfrm>
            <a:off x="596747" y="1600200"/>
            <a:ext cx="11274663" cy="2057400"/>
          </a:xfrm>
        </p:spPr>
        <p:txBody>
          <a:bodyPr/>
          <a:lstStyle>
            <a:lvl1pPr>
              <a:defRPr sz="3900">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1516185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914162" y="2130423"/>
            <a:ext cx="10360501" cy="1470027"/>
          </a:xfrm>
        </p:spPr>
        <p:txBody>
          <a:bodyPr/>
          <a:lstStyle>
            <a:lvl1pPr>
              <a:defRPr/>
            </a:lvl1pPr>
          </a:lstStyle>
          <a:p>
            <a:pPr lvl="0"/>
            <a:r>
              <a:rPr lang="en-US"/>
              <a:t>Click to edit Master title style</a:t>
            </a:r>
            <a:endParaRPr lang="en-GB"/>
          </a:p>
        </p:txBody>
      </p:sp>
      <p:sp>
        <p:nvSpPr>
          <p:cNvPr id="3" name="Subtitle 2"/>
          <p:cNvSpPr txBox="1">
            <a:spLocks noGrp="1"/>
          </p:cNvSpPr>
          <p:nvPr>
            <p:ph type="subTitle" idx="1"/>
          </p:nvPr>
        </p:nvSpPr>
        <p:spPr>
          <a:xfrm>
            <a:off x="1828326" y="3886200"/>
            <a:ext cx="8532178" cy="1752603"/>
          </a:xfrm>
        </p:spPr>
        <p:txBody>
          <a:bodyPr anchorCtr="1"/>
          <a:lstStyle>
            <a:lvl1pPr marL="0" indent="0" algn="ctr">
              <a:buNone/>
              <a:defRPr>
                <a:solidFill>
                  <a:srgbClr val="898989"/>
                </a:solidFill>
              </a:defRPr>
            </a:lvl1pPr>
          </a:lstStyle>
          <a:p>
            <a:pPr lvl="0"/>
            <a:r>
              <a:rPr lang="en-US"/>
              <a:t>Click to edit Master subtitle style</a:t>
            </a:r>
            <a:endParaRPr lang="en-GB"/>
          </a:p>
        </p:txBody>
      </p:sp>
      <p:sp>
        <p:nvSpPr>
          <p:cNvPr id="4" name="Date Placeholder 3"/>
          <p:cNvSpPr txBox="1">
            <a:spLocks noGrp="1"/>
          </p:cNvSpPr>
          <p:nvPr>
            <p:ph type="dt" sz="half" idx="10"/>
          </p:nvPr>
        </p:nvSpPr>
        <p:spPr/>
        <p:txBody>
          <a:bodyPr/>
          <a:lstStyle>
            <a:lvl1pPr eaLnBrk="0">
              <a:defRPr/>
            </a:lvl1pPr>
          </a:lstStyle>
          <a:p>
            <a:pPr>
              <a:defRPr/>
            </a:pPr>
            <a:fld id="{5EE64882-68A4-4E4C-ADE0-411B0094E0DD}" type="datetime1">
              <a:rPr/>
              <a:pPr>
                <a:defRPr/>
              </a:pPr>
              <a:t>25/05/2018</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8237220B-34A1-4265-B137-220E09F7C38F}" type="slidenum">
              <a:rPr/>
              <a:pPr>
                <a:defRPr/>
              </a:pPr>
              <a:t>‹#›</a:t>
            </a:fld>
            <a:endParaRPr/>
          </a:p>
        </p:txBody>
      </p:sp>
    </p:spTree>
  </p:cSld>
  <p:clrMapOvr>
    <a:masterClrMapping/>
  </p:clrMapOvr>
  <p:transition spd="slow"/>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794C8EF2-A779-4F07-8D95-1FE95A7B8CC4}" type="datetime1">
              <a:rPr/>
              <a:pPr>
                <a:defRPr/>
              </a:pPr>
              <a:t>25/05/2018</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E239BD89-D690-420A-A4FB-BBF00242191D}" type="slidenum">
              <a:rPr/>
              <a:pPr>
                <a:defRPr/>
              </a:pPr>
              <a:t>‹#›</a:t>
            </a:fld>
            <a:endParaRPr/>
          </a:p>
        </p:txBody>
      </p:sp>
    </p:spTree>
  </p:cSld>
  <p:clrMapOvr>
    <a:masterClrMapping/>
  </p:clrMapOvr>
  <p:transition spd="slow"/>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962832" y="4406903"/>
            <a:ext cx="10360501" cy="1362071"/>
          </a:xfrm>
        </p:spPr>
        <p:txBody>
          <a:bodyPr anchor="t" anchorCtr="0"/>
          <a:lstStyle>
            <a:lvl1pPr algn="l">
              <a:defRPr sz="4000" b="1" cap="all"/>
            </a:lvl1pPr>
          </a:lstStyle>
          <a:p>
            <a:pPr lvl="0"/>
            <a:r>
              <a:rPr lang="en-US"/>
              <a:t>Click to edit Master title style</a:t>
            </a:r>
            <a:endParaRPr lang="en-GB"/>
          </a:p>
        </p:txBody>
      </p:sp>
      <p:sp>
        <p:nvSpPr>
          <p:cNvPr id="3" name="Text Placeholder 2"/>
          <p:cNvSpPr txBox="1">
            <a:spLocks noGrp="1"/>
          </p:cNvSpPr>
          <p:nvPr>
            <p:ph type="body" idx="1"/>
          </p:nvPr>
        </p:nvSpPr>
        <p:spPr>
          <a:xfrm>
            <a:off x="962832" y="2906714"/>
            <a:ext cx="10360501" cy="1500183"/>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10"/>
          </p:nvPr>
        </p:nvSpPr>
        <p:spPr/>
        <p:txBody>
          <a:bodyPr/>
          <a:lstStyle>
            <a:lvl1pPr eaLnBrk="0">
              <a:defRPr/>
            </a:lvl1pPr>
          </a:lstStyle>
          <a:p>
            <a:pPr>
              <a:defRPr/>
            </a:pPr>
            <a:fld id="{13890B63-B360-4E51-AD1D-2FF749A845E5}" type="datetime1">
              <a:rPr/>
              <a:pPr>
                <a:defRPr/>
              </a:pPr>
              <a:t>25/05/2018</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84749EEE-141E-4228-BCD1-6BFC05C4C0D3}" type="slidenum">
              <a:rPr/>
              <a:pPr>
                <a:defRPr/>
              </a:pPr>
              <a:t>‹#›</a:t>
            </a:fld>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p:cNvSpPr txBox="1">
            <a:spLocks noGrp="1"/>
          </p:cNvSpPr>
          <p:nvPr>
            <p:ph idx="1"/>
          </p:nvPr>
        </p:nvSpPr>
        <p:spPr>
          <a:xfrm>
            <a:off x="609447" y="1600207"/>
            <a:ext cx="5383400"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900"/>
            </a:lvl4pPr>
            <a:lvl5pPr>
              <a:spcBef>
                <a:spcPts val="400"/>
              </a:spcBef>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txBox="1">
            <a:spLocks noGrp="1"/>
          </p:cNvSpPr>
          <p:nvPr>
            <p:ph idx="2"/>
          </p:nvPr>
        </p:nvSpPr>
        <p:spPr>
          <a:xfrm>
            <a:off x="6195985" y="1600207"/>
            <a:ext cx="5383400"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900"/>
            </a:lvl4pPr>
            <a:lvl5pPr>
              <a:spcBef>
                <a:spcPts val="400"/>
              </a:spcBef>
              <a:defRPr sz="1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p:txBody>
          <a:bodyPr/>
          <a:lstStyle>
            <a:lvl1pPr eaLnBrk="0">
              <a:defRPr/>
            </a:lvl1pPr>
          </a:lstStyle>
          <a:p>
            <a:pPr>
              <a:defRPr/>
            </a:pPr>
            <a:fld id="{FA087033-7DC1-4E99-914F-D20B7D533952}" type="datetime1">
              <a:rPr/>
              <a:pPr>
                <a:defRPr/>
              </a:pPr>
              <a:t>25/05/2018</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153D1906-359A-464E-85B4-47A2537BC674}" type="slidenum">
              <a:rPr/>
              <a:pPr>
                <a:defRPr/>
              </a:pPr>
              <a:t>‹#›</a:t>
            </a:fld>
            <a:endParaRPr/>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Text Placeholder 2"/>
          <p:cNvSpPr txBox="1">
            <a:spLocks noGrp="1"/>
          </p:cNvSpPr>
          <p:nvPr>
            <p:ph type="body" idx="1"/>
          </p:nvPr>
        </p:nvSpPr>
        <p:spPr>
          <a:xfrm>
            <a:off x="609442" y="1535115"/>
            <a:ext cx="5385510"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609442" y="2174873"/>
            <a:ext cx="5385510" cy="3951287"/>
          </a:xfrm>
        </p:spPr>
        <p:txBody>
          <a:bodyPr/>
          <a:lstStyle>
            <a:lvl1pPr>
              <a:spcBef>
                <a:spcPts val="600"/>
              </a:spcBef>
              <a:defRPr sz="2400"/>
            </a:lvl1pPr>
            <a:lvl2pPr>
              <a:spcBef>
                <a:spcPts val="500"/>
              </a:spcBef>
              <a:defRPr sz="2000"/>
            </a:lvl2pPr>
            <a:lvl3pPr>
              <a:spcBef>
                <a:spcPts val="400"/>
              </a:spcBef>
              <a:defRPr sz="19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txBox="1">
            <a:spLocks noGrp="1"/>
          </p:cNvSpPr>
          <p:nvPr>
            <p:ph type="body" idx="3"/>
          </p:nvPr>
        </p:nvSpPr>
        <p:spPr>
          <a:xfrm>
            <a:off x="6191751" y="1535115"/>
            <a:ext cx="5387631"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6191751" y="2174873"/>
            <a:ext cx="5387631" cy="3951287"/>
          </a:xfrm>
        </p:spPr>
        <p:txBody>
          <a:bodyPr/>
          <a:lstStyle>
            <a:lvl1pPr>
              <a:spcBef>
                <a:spcPts val="600"/>
              </a:spcBef>
              <a:defRPr sz="2400"/>
            </a:lvl1pPr>
            <a:lvl2pPr>
              <a:spcBef>
                <a:spcPts val="500"/>
              </a:spcBef>
              <a:defRPr sz="2000"/>
            </a:lvl2pPr>
            <a:lvl3pPr>
              <a:spcBef>
                <a:spcPts val="400"/>
              </a:spcBef>
              <a:defRPr sz="19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p:txBody>
          <a:bodyPr/>
          <a:lstStyle>
            <a:lvl1pPr eaLnBrk="0">
              <a:defRPr/>
            </a:lvl1pPr>
          </a:lstStyle>
          <a:p>
            <a:pPr>
              <a:defRPr/>
            </a:pPr>
            <a:fld id="{AD0712E5-D73B-4867-AA33-658C8E63DC86}" type="datetime1">
              <a:rPr/>
              <a:pPr>
                <a:defRPr/>
              </a:pPr>
              <a:t>25/05/2018</a:t>
            </a:fld>
            <a:endParaRPr/>
          </a:p>
        </p:txBody>
      </p:sp>
      <p:sp>
        <p:nvSpPr>
          <p:cNvPr id="8" name="Footer Placeholder 4"/>
          <p:cNvSpPr txBox="1">
            <a:spLocks noGrp="1"/>
          </p:cNvSpPr>
          <p:nvPr>
            <p:ph type="ftr" sz="quarter" idx="11"/>
          </p:nvPr>
        </p:nvSpPr>
        <p:spPr/>
        <p:txBody>
          <a:bodyPr/>
          <a:lstStyle>
            <a:lvl1pPr eaLnBrk="0">
              <a:defRPr/>
            </a:lvl1pPr>
          </a:lstStyle>
          <a:p>
            <a:pPr>
              <a:defRPr/>
            </a:pPr>
            <a:endParaRPr/>
          </a:p>
        </p:txBody>
      </p:sp>
      <p:sp>
        <p:nvSpPr>
          <p:cNvPr id="9" name="Slide Number Placeholder 5"/>
          <p:cNvSpPr txBox="1">
            <a:spLocks noGrp="1"/>
          </p:cNvSpPr>
          <p:nvPr>
            <p:ph type="sldNum" sz="quarter" idx="12"/>
          </p:nvPr>
        </p:nvSpPr>
        <p:spPr/>
        <p:txBody>
          <a:bodyPr/>
          <a:lstStyle>
            <a:lvl1pPr eaLnBrk="0">
              <a:defRPr/>
            </a:lvl1pPr>
          </a:lstStyle>
          <a:p>
            <a:pPr>
              <a:defRPr/>
            </a:pPr>
            <a:fld id="{819BEB02-00B9-44BF-97B2-899EADEF1DCE}" type="slidenum">
              <a:rPr/>
              <a:pPr>
                <a:defRPr/>
              </a:pPr>
              <a:t>‹#›</a:t>
            </a:fld>
            <a:endParaRPr/>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3"/>
          <p:cNvSpPr txBox="1">
            <a:spLocks noGrp="1"/>
          </p:cNvSpPr>
          <p:nvPr>
            <p:ph type="dt" sz="half" idx="10"/>
          </p:nvPr>
        </p:nvSpPr>
        <p:spPr/>
        <p:txBody>
          <a:bodyPr/>
          <a:lstStyle>
            <a:lvl1pPr eaLnBrk="0">
              <a:defRPr/>
            </a:lvl1pPr>
          </a:lstStyle>
          <a:p>
            <a:pPr>
              <a:defRPr/>
            </a:pPr>
            <a:fld id="{DC5D8DC7-65D1-4A4C-8DC3-6C9407AC0C1D}" type="datetime1">
              <a:rPr/>
              <a:pPr>
                <a:defRPr/>
              </a:pPr>
              <a:t>25/05/2018</a:t>
            </a:fld>
            <a:endParaRPr/>
          </a:p>
        </p:txBody>
      </p:sp>
      <p:sp>
        <p:nvSpPr>
          <p:cNvPr id="4" name="Footer Placeholder 4"/>
          <p:cNvSpPr txBox="1">
            <a:spLocks noGrp="1"/>
          </p:cNvSpPr>
          <p:nvPr>
            <p:ph type="ftr" sz="quarter" idx="11"/>
          </p:nvPr>
        </p:nvSpPr>
        <p:spPr/>
        <p:txBody>
          <a:bodyPr/>
          <a:lstStyle>
            <a:lvl1pPr eaLnBrk="0">
              <a:defRPr/>
            </a:lvl1pPr>
          </a:lstStyle>
          <a:p>
            <a:pPr>
              <a:defRPr/>
            </a:pPr>
            <a:endParaRPr/>
          </a:p>
        </p:txBody>
      </p:sp>
      <p:sp>
        <p:nvSpPr>
          <p:cNvPr id="5" name="Slide Number Placeholder 5"/>
          <p:cNvSpPr txBox="1">
            <a:spLocks noGrp="1"/>
          </p:cNvSpPr>
          <p:nvPr>
            <p:ph type="sldNum" sz="quarter" idx="12"/>
          </p:nvPr>
        </p:nvSpPr>
        <p:spPr/>
        <p:txBody>
          <a:bodyPr/>
          <a:lstStyle>
            <a:lvl1pPr eaLnBrk="0">
              <a:defRPr/>
            </a:lvl1pPr>
          </a:lstStyle>
          <a:p>
            <a:pPr>
              <a:defRPr/>
            </a:pPr>
            <a:fld id="{68B7289F-BE2B-44A2-BD4F-E56F600CC4D8}" type="slidenum">
              <a:rPr/>
              <a:pPr>
                <a:defRPr/>
              </a:pPr>
              <a:t>‹#›</a:t>
            </a:fld>
            <a:endParaRPr/>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p:txBody>
          <a:bodyPr/>
          <a:lstStyle>
            <a:lvl1pPr eaLnBrk="0">
              <a:defRPr/>
            </a:lvl1pPr>
          </a:lstStyle>
          <a:p>
            <a:pPr>
              <a:defRPr/>
            </a:pPr>
            <a:fld id="{87A93063-E7BC-4F67-A412-FF1A8131AF24}" type="datetime1">
              <a:rPr/>
              <a:pPr>
                <a:defRPr/>
              </a:pPr>
              <a:t>25/05/2018</a:t>
            </a:fld>
            <a:endParaRPr/>
          </a:p>
        </p:txBody>
      </p:sp>
      <p:sp>
        <p:nvSpPr>
          <p:cNvPr id="3" name="Footer Placeholder 4"/>
          <p:cNvSpPr txBox="1">
            <a:spLocks noGrp="1"/>
          </p:cNvSpPr>
          <p:nvPr>
            <p:ph type="ftr" sz="quarter" idx="11"/>
          </p:nvPr>
        </p:nvSpPr>
        <p:spPr/>
        <p:txBody>
          <a:bodyPr/>
          <a:lstStyle>
            <a:lvl1pPr eaLnBrk="0">
              <a:defRPr/>
            </a:lvl1pPr>
          </a:lstStyle>
          <a:p>
            <a:pPr>
              <a:defRPr/>
            </a:pPr>
            <a:endParaRPr/>
          </a:p>
        </p:txBody>
      </p:sp>
      <p:sp>
        <p:nvSpPr>
          <p:cNvPr id="4" name="Slide Number Placeholder 5"/>
          <p:cNvSpPr txBox="1">
            <a:spLocks noGrp="1"/>
          </p:cNvSpPr>
          <p:nvPr>
            <p:ph type="sldNum" sz="quarter" idx="12"/>
          </p:nvPr>
        </p:nvSpPr>
        <p:spPr/>
        <p:txBody>
          <a:bodyPr/>
          <a:lstStyle>
            <a:lvl1pPr eaLnBrk="0">
              <a:defRPr/>
            </a:lvl1pPr>
          </a:lstStyle>
          <a:p>
            <a:pPr>
              <a:defRPr/>
            </a:pPr>
            <a:fld id="{665084F1-0314-4795-9C73-E2D4845B6F46}" type="slidenum">
              <a:rPr/>
              <a:pPr>
                <a:defRPr/>
              </a:pPr>
              <a:t>‹#›</a:t>
            </a:fld>
            <a:endParaRPr/>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09443" y="273049"/>
            <a:ext cx="4010035" cy="1162047"/>
          </a:xfrm>
        </p:spPr>
        <p:txBody>
          <a:bodyPr anchor="b" anchorCtr="0"/>
          <a:lstStyle>
            <a:lvl1pPr algn="l">
              <a:defRPr sz="2000" b="1"/>
            </a:lvl1pPr>
          </a:lstStyle>
          <a:p>
            <a:pPr lvl="0"/>
            <a:r>
              <a:rPr lang="en-US"/>
              <a:t>Click to edit Master title style</a:t>
            </a:r>
            <a:endParaRPr lang="en-GB"/>
          </a:p>
        </p:txBody>
      </p:sp>
      <p:sp>
        <p:nvSpPr>
          <p:cNvPr id="3" name="Content Placeholder 2"/>
          <p:cNvSpPr txBox="1">
            <a:spLocks noGrp="1"/>
          </p:cNvSpPr>
          <p:nvPr>
            <p:ph idx="1"/>
          </p:nvPr>
        </p:nvSpPr>
        <p:spPr>
          <a:xfrm>
            <a:off x="4765491" y="273049"/>
            <a:ext cx="6813894" cy="585311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txBox="1">
            <a:spLocks noGrp="1"/>
          </p:cNvSpPr>
          <p:nvPr>
            <p:ph type="body" idx="2"/>
          </p:nvPr>
        </p:nvSpPr>
        <p:spPr>
          <a:xfrm>
            <a:off x="609443" y="1435095"/>
            <a:ext cx="4010035" cy="4691064"/>
          </a:xfrm>
        </p:spPr>
        <p:txBody>
          <a:bodyPr/>
          <a:lstStyle>
            <a:lvl1pPr marL="0" indent="0">
              <a:spcBef>
                <a:spcPts val="300"/>
              </a:spcBef>
              <a:buNone/>
              <a:defRPr sz="1500"/>
            </a:lvl1pPr>
          </a:lstStyle>
          <a:p>
            <a:pPr lvl="0"/>
            <a:r>
              <a:rPr lang="en-US"/>
              <a:t>Click to edit Master text styles</a:t>
            </a:r>
          </a:p>
        </p:txBody>
      </p:sp>
      <p:sp>
        <p:nvSpPr>
          <p:cNvPr id="5" name="Date Placeholder 3"/>
          <p:cNvSpPr txBox="1">
            <a:spLocks noGrp="1"/>
          </p:cNvSpPr>
          <p:nvPr>
            <p:ph type="dt" sz="half" idx="10"/>
          </p:nvPr>
        </p:nvSpPr>
        <p:spPr/>
        <p:txBody>
          <a:bodyPr/>
          <a:lstStyle>
            <a:lvl1pPr eaLnBrk="0">
              <a:defRPr/>
            </a:lvl1pPr>
          </a:lstStyle>
          <a:p>
            <a:pPr>
              <a:defRPr/>
            </a:pPr>
            <a:fld id="{53AF1634-C87C-411C-9E1F-794F3E87086A}" type="datetime1">
              <a:rPr/>
              <a:pPr>
                <a:defRPr/>
              </a:pPr>
              <a:t>25/05/2018</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90AEC99E-EFAA-44E2-8FF9-64D3E927B97A}" type="slidenum">
              <a:rPr/>
              <a:pPr>
                <a:defRPr/>
              </a:pPr>
              <a:t>‹#›</a:t>
            </a:fld>
            <a:endParaRPr/>
          </a:p>
        </p:txBody>
      </p:sp>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2389099" y="4800609"/>
            <a:ext cx="7313295" cy="566735"/>
          </a:xfrm>
        </p:spPr>
        <p:txBody>
          <a:bodyPr anchor="b" anchorCtr="0"/>
          <a:lstStyle>
            <a:lvl1pPr algn="l">
              <a:defRPr sz="2000" b="1"/>
            </a:lvl1pPr>
          </a:lstStyle>
          <a:p>
            <a:pPr lvl="0"/>
            <a:r>
              <a:rPr lang="en-US"/>
              <a:t>Click to edit Master title style</a:t>
            </a:r>
            <a:endParaRPr lang="en-GB"/>
          </a:p>
        </p:txBody>
      </p:sp>
      <p:sp>
        <p:nvSpPr>
          <p:cNvPr id="3" name="Picture Placeholder 2"/>
          <p:cNvSpPr txBox="1">
            <a:spLocks noGrp="1"/>
          </p:cNvSpPr>
          <p:nvPr>
            <p:ph type="pic" idx="1"/>
          </p:nvPr>
        </p:nvSpPr>
        <p:spPr>
          <a:xfrm>
            <a:off x="2389099" y="612776"/>
            <a:ext cx="7313295" cy="4114800"/>
          </a:xfrm>
        </p:spPr>
        <p:txBody>
          <a:bodyPr/>
          <a:lstStyle>
            <a:lvl1pPr marL="0" indent="0">
              <a:buNone/>
              <a:defRPr lang="en-GB"/>
            </a:lvl1pPr>
          </a:lstStyle>
          <a:p>
            <a:pPr lvl="0"/>
            <a:endParaRPr lang="en-GB" noProof="0" smtClean="0"/>
          </a:p>
        </p:txBody>
      </p:sp>
      <p:sp>
        <p:nvSpPr>
          <p:cNvPr id="4" name="Text Placeholder 3"/>
          <p:cNvSpPr txBox="1">
            <a:spLocks noGrp="1"/>
          </p:cNvSpPr>
          <p:nvPr>
            <p:ph type="body" idx="2"/>
          </p:nvPr>
        </p:nvSpPr>
        <p:spPr>
          <a:xfrm>
            <a:off x="2389099" y="5367335"/>
            <a:ext cx="7313295" cy="804864"/>
          </a:xfrm>
        </p:spPr>
        <p:txBody>
          <a:bodyPr/>
          <a:lstStyle>
            <a:lvl1pPr marL="0" indent="0">
              <a:spcBef>
                <a:spcPts val="300"/>
              </a:spcBef>
              <a:buNone/>
              <a:defRPr sz="1500"/>
            </a:lvl1pPr>
          </a:lstStyle>
          <a:p>
            <a:pPr lvl="0"/>
            <a:r>
              <a:rPr lang="en-US"/>
              <a:t>Click to edit Master text styles</a:t>
            </a:r>
          </a:p>
        </p:txBody>
      </p:sp>
      <p:sp>
        <p:nvSpPr>
          <p:cNvPr id="5" name="Date Placeholder 3"/>
          <p:cNvSpPr txBox="1">
            <a:spLocks noGrp="1"/>
          </p:cNvSpPr>
          <p:nvPr>
            <p:ph type="dt" sz="half" idx="10"/>
          </p:nvPr>
        </p:nvSpPr>
        <p:spPr/>
        <p:txBody>
          <a:bodyPr/>
          <a:lstStyle>
            <a:lvl1pPr eaLnBrk="0">
              <a:defRPr/>
            </a:lvl1pPr>
          </a:lstStyle>
          <a:p>
            <a:pPr>
              <a:defRPr/>
            </a:pPr>
            <a:fld id="{A16C3CD5-A4E3-4196-A3D2-977E1D8DE6D5}" type="datetime1">
              <a:rPr/>
              <a:pPr>
                <a:defRPr/>
              </a:pPr>
              <a:t>25/05/2018</a:t>
            </a:fld>
            <a:endParaRPr/>
          </a:p>
        </p:txBody>
      </p:sp>
      <p:sp>
        <p:nvSpPr>
          <p:cNvPr id="6" name="Footer Placeholder 4"/>
          <p:cNvSpPr txBox="1">
            <a:spLocks noGrp="1"/>
          </p:cNvSpPr>
          <p:nvPr>
            <p:ph type="ftr" sz="quarter" idx="11"/>
          </p:nvPr>
        </p:nvSpPr>
        <p:spPr/>
        <p:txBody>
          <a:bodyPr/>
          <a:lstStyle>
            <a:lvl1pPr eaLnBrk="0">
              <a:defRPr/>
            </a:lvl1pPr>
          </a:lstStyle>
          <a:p>
            <a:pPr>
              <a:defRPr/>
            </a:pPr>
            <a:endParaRPr/>
          </a:p>
        </p:txBody>
      </p:sp>
      <p:sp>
        <p:nvSpPr>
          <p:cNvPr id="7" name="Slide Number Placeholder 5"/>
          <p:cNvSpPr txBox="1">
            <a:spLocks noGrp="1"/>
          </p:cNvSpPr>
          <p:nvPr>
            <p:ph type="sldNum" sz="quarter" idx="12"/>
          </p:nvPr>
        </p:nvSpPr>
        <p:spPr/>
        <p:txBody>
          <a:bodyPr/>
          <a:lstStyle>
            <a:lvl1pPr eaLnBrk="0">
              <a:defRPr/>
            </a:lvl1pPr>
          </a:lstStyle>
          <a:p>
            <a:pPr>
              <a:defRPr/>
            </a:pPr>
            <a:fld id="{8CEAE54D-96C3-4738-BD9F-6E52D6E57BA2}" type="slidenum">
              <a:rPr/>
              <a:pPr>
                <a:defRPr/>
              </a:pPr>
              <a:t>‹#›</a:t>
            </a:fld>
            <a:endParaRPr/>
          </a:p>
        </p:txBody>
      </p:sp>
    </p:spTree>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C52A8C30-7AB7-49A5-99F7-F5B554088623}" type="datetime1">
              <a:rPr/>
              <a:pPr>
                <a:defRPr/>
              </a:pPr>
              <a:t>25/05/2018</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116AF093-E13F-4779-BD75-5B23B63B98C1}"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38129"/>
            <a:ext cx="10869613" cy="1103313"/>
          </a:xfrm>
          <a:prstGeom prst="rect">
            <a:avLst/>
          </a:prstGeo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4518" y="1513047"/>
            <a:ext cx="10874697" cy="46506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738276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8836898" y="274642"/>
            <a:ext cx="2742486" cy="5851529"/>
          </a:xfrm>
        </p:spPr>
        <p:txBody>
          <a:bodyPr vert="eaVert"/>
          <a:lstStyle>
            <a:lvl1pPr>
              <a:defRPr/>
            </a:lvl1pPr>
          </a:lstStyle>
          <a:p>
            <a:pPr lvl="0"/>
            <a:r>
              <a:rPr lang="en-US"/>
              <a:t>Click to edit Master title style</a:t>
            </a:r>
            <a:endParaRPr lang="en-GB"/>
          </a:p>
        </p:txBody>
      </p:sp>
      <p:sp>
        <p:nvSpPr>
          <p:cNvPr id="3" name="Vertical Text Placeholder 2"/>
          <p:cNvSpPr txBox="1">
            <a:spLocks noGrp="1"/>
          </p:cNvSpPr>
          <p:nvPr>
            <p:ph type="body" orient="vert" idx="1"/>
          </p:nvPr>
        </p:nvSpPr>
        <p:spPr>
          <a:xfrm>
            <a:off x="609441" y="274642"/>
            <a:ext cx="8024304"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p:txBody>
          <a:bodyPr/>
          <a:lstStyle>
            <a:lvl1pPr eaLnBrk="0">
              <a:defRPr/>
            </a:lvl1pPr>
          </a:lstStyle>
          <a:p>
            <a:pPr>
              <a:defRPr/>
            </a:pPr>
            <a:fld id="{30E30948-AF17-439C-82AF-B1120C03C763}" type="datetime1">
              <a:rPr/>
              <a:pPr>
                <a:defRPr/>
              </a:pPr>
              <a:t>25/05/2018</a:t>
            </a:fld>
            <a:endParaRPr/>
          </a:p>
        </p:txBody>
      </p:sp>
      <p:sp>
        <p:nvSpPr>
          <p:cNvPr id="5" name="Footer Placeholder 4"/>
          <p:cNvSpPr txBox="1">
            <a:spLocks noGrp="1"/>
          </p:cNvSpPr>
          <p:nvPr>
            <p:ph type="ftr" sz="quarter" idx="11"/>
          </p:nvPr>
        </p:nvSpPr>
        <p:spPr/>
        <p:txBody>
          <a:bodyPr/>
          <a:lstStyle>
            <a:lvl1pPr eaLnBrk="0">
              <a:defRPr/>
            </a:lvl1pPr>
          </a:lstStyle>
          <a:p>
            <a:pPr>
              <a:defRPr/>
            </a:pPr>
            <a:endParaRPr/>
          </a:p>
        </p:txBody>
      </p:sp>
      <p:sp>
        <p:nvSpPr>
          <p:cNvPr id="6" name="Slide Number Placeholder 5"/>
          <p:cNvSpPr txBox="1">
            <a:spLocks noGrp="1"/>
          </p:cNvSpPr>
          <p:nvPr>
            <p:ph type="sldNum" sz="quarter" idx="12"/>
          </p:nvPr>
        </p:nvSpPr>
        <p:spPr/>
        <p:txBody>
          <a:bodyPr/>
          <a:lstStyle>
            <a:lvl1pPr eaLnBrk="0">
              <a:defRPr/>
            </a:lvl1pPr>
          </a:lstStyle>
          <a:p>
            <a:pPr>
              <a:defRPr/>
            </a:pPr>
            <a:fld id="{D63E3CBF-5499-44BE-8F7A-DCE7FC508EC3}" type="slidenum">
              <a:rPr/>
              <a:pPr>
                <a:defRPr/>
              </a:pPr>
              <a:t>‹#›</a:t>
            </a:fld>
            <a:endParaRPr/>
          </a:p>
        </p:txBody>
      </p:sp>
    </p:spTree>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a:t>按一下以編輯母片標題樣式</a:t>
            </a:r>
          </a:p>
        </p:txBody>
      </p:sp>
      <p:sp>
        <p:nvSpPr>
          <p:cNvPr id="3" name="內容版面配置區 2"/>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9" name="Text Placeholder 7"/>
          <p:cNvSpPr>
            <a:spLocks noGrp="1"/>
          </p:cNvSpPr>
          <p:nvPr>
            <p:ph type="body" sz="quarter" idx="11" hasCustomPrompt="1"/>
          </p:nvPr>
        </p:nvSpPr>
        <p:spPr>
          <a:xfrm>
            <a:off x="5744547" y="6222475"/>
            <a:ext cx="6341999" cy="339725"/>
          </a:xfrm>
        </p:spPr>
        <p:txBody>
          <a:bodyPr anchor="b">
            <a:noAutofit/>
          </a:bodyPr>
          <a:lstStyle>
            <a:lvl1pPr marL="0" indent="0" algn="r">
              <a:spcBef>
                <a:spcPts val="0"/>
              </a:spcBef>
              <a:buNone/>
              <a:defRPr sz="1100"/>
            </a:lvl1pPr>
          </a:lstStyle>
          <a:p>
            <a:pPr lvl="0"/>
            <a:r>
              <a:rPr lang="en-GB" sz="1100" dirty="0"/>
              <a:t>Footnotes</a:t>
            </a:r>
            <a:endParaRPr lang="en-GB" dirty="0"/>
          </a:p>
        </p:txBody>
      </p:sp>
      <p:sp>
        <p:nvSpPr>
          <p:cNvPr id="8" name="Text Placeholder 7"/>
          <p:cNvSpPr>
            <a:spLocks noGrp="1"/>
          </p:cNvSpPr>
          <p:nvPr>
            <p:ph type="body" sz="quarter" idx="10" hasCustomPrompt="1"/>
          </p:nvPr>
        </p:nvSpPr>
        <p:spPr>
          <a:xfrm>
            <a:off x="101572" y="6222475"/>
            <a:ext cx="6341999" cy="339725"/>
          </a:xfrm>
        </p:spPr>
        <p:txBody>
          <a:bodyPr anchor="b">
            <a:noAutofit/>
          </a:bodyPr>
          <a:lstStyle>
            <a:lvl1pPr marL="0" indent="0">
              <a:spcBef>
                <a:spcPts val="0"/>
              </a:spcBef>
              <a:buNone/>
              <a:defRPr sz="1100"/>
            </a:lvl1pPr>
          </a:lstStyle>
          <a:p>
            <a:pPr lvl="0"/>
            <a:r>
              <a:rPr lang="en-GB" sz="1100" dirty="0"/>
              <a:t>References</a:t>
            </a:r>
            <a:endParaRPr lang="en-GB" dirty="0"/>
          </a:p>
        </p:txBody>
      </p:sp>
    </p:spTree>
    <p:extLst>
      <p:ext uri="{BB962C8B-B14F-4D97-AF65-F5344CB8AC3E}">
        <p14:creationId xmlns="" xmlns:p14="http://schemas.microsoft.com/office/powerpoint/2010/main" val="156903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5"/>
            <a:ext cx="10360501"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327" y="3886200"/>
            <a:ext cx="8532178" cy="175260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BC62E8E8-3B95-4460-B948-811A1F25321A}" type="datetimeFigureOut">
              <a:rPr lang="en-US"/>
              <a:pPr>
                <a:defRPr/>
              </a:pPr>
              <a:t>7/21/2018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B50FF335-9708-44FC-A226-F52F022B647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3AC8350A-7471-49D3-8F68-55341B5E0735}" type="datetimeFigureOut">
              <a:rPr lang="en-US"/>
              <a:pPr>
                <a:defRPr/>
              </a:pPr>
              <a:t>7/21/2018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97552CDD-8F16-453E-8A12-187DAD85D9B4}"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7" y="4406920"/>
            <a:ext cx="10360501"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2837" y="2906713"/>
            <a:ext cx="10360501" cy="1500187"/>
          </a:xfrm>
        </p:spPr>
        <p:txBody>
          <a:bodyPr anchor="b"/>
          <a:lstStyle>
            <a:lvl1pPr marL="0" indent="0">
              <a:buNone/>
              <a:defRPr sz="2000">
                <a:solidFill>
                  <a:schemeClr val="tx1">
                    <a:tint val="75000"/>
                  </a:schemeClr>
                </a:solidFill>
              </a:defRPr>
            </a:lvl1pPr>
            <a:lvl2pPr marL="457181" indent="0">
              <a:buNone/>
              <a:defRPr sz="1900">
                <a:solidFill>
                  <a:schemeClr val="tx1">
                    <a:tint val="75000"/>
                  </a:schemeClr>
                </a:solidFill>
              </a:defRPr>
            </a:lvl2pPr>
            <a:lvl3pPr marL="914361" indent="0">
              <a:buNone/>
              <a:defRPr sz="1600">
                <a:solidFill>
                  <a:schemeClr val="tx1">
                    <a:tint val="75000"/>
                  </a:schemeClr>
                </a:solidFill>
              </a:defRPr>
            </a:lvl3pPr>
            <a:lvl4pPr marL="1371543" indent="0">
              <a:buNone/>
              <a:defRPr sz="1500">
                <a:solidFill>
                  <a:schemeClr val="tx1">
                    <a:tint val="75000"/>
                  </a:schemeClr>
                </a:solidFill>
              </a:defRPr>
            </a:lvl4pPr>
            <a:lvl5pPr marL="1828724" indent="0">
              <a:buNone/>
              <a:defRPr sz="1500">
                <a:solidFill>
                  <a:schemeClr val="tx1">
                    <a:tint val="75000"/>
                  </a:schemeClr>
                </a:solidFill>
              </a:defRPr>
            </a:lvl5pPr>
            <a:lvl6pPr marL="2285905" indent="0">
              <a:buNone/>
              <a:defRPr sz="1500">
                <a:solidFill>
                  <a:schemeClr val="tx1">
                    <a:tint val="75000"/>
                  </a:schemeClr>
                </a:solidFill>
              </a:defRPr>
            </a:lvl6pPr>
            <a:lvl7pPr marL="2743085" indent="0">
              <a:buNone/>
              <a:defRPr sz="1500">
                <a:solidFill>
                  <a:schemeClr val="tx1">
                    <a:tint val="75000"/>
                  </a:schemeClr>
                </a:solidFill>
              </a:defRPr>
            </a:lvl7pPr>
            <a:lvl8pPr marL="3200267" indent="0">
              <a:buNone/>
              <a:defRPr sz="1500">
                <a:solidFill>
                  <a:schemeClr val="tx1">
                    <a:tint val="75000"/>
                  </a:schemeClr>
                </a:solidFill>
              </a:defRPr>
            </a:lvl8pPr>
            <a:lvl9pPr marL="3657448" indent="0">
              <a:buNone/>
              <a:defRPr sz="15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AFA2492B-1016-4387-A77A-30AF6DAA8635}" type="datetimeFigureOut">
              <a:rPr lang="en-US"/>
              <a:pPr>
                <a:defRPr/>
              </a:pPr>
              <a:t>7/21/2018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D185A769-E31A-4E6E-93EC-84CEF020B94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445" y="1600205"/>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5986" y="1600205"/>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C0B53FDD-FAFA-4739-8271-CC4D8CD71FBB}" type="datetimeFigureOut">
              <a:rPr lang="en-US"/>
              <a:pPr>
                <a:defRPr/>
              </a:pPr>
              <a:t>7/21/2018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1EB69DBA-F618-49B0-93D2-6AF6A339E206}"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AAAF70C4-7105-4EEF-82FC-A81A05B04BB4}" type="datetimeFigureOut">
              <a:rPr lang="en-US"/>
              <a:pPr>
                <a:defRPr/>
              </a:pPr>
              <a:t>7/21/2018</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D214135-5B7D-4814-89B7-88904AD705E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D037CF59-4AD7-4C9B-A911-CBFEE79B7C41}" type="datetimeFigureOut">
              <a:rPr lang="en-US"/>
              <a:pPr>
                <a:defRPr/>
              </a:pPr>
              <a:t>7/21/2018</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F48D59CE-18A2-4F4A-BB1F-4D7211430B1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5239ED0B-498D-40F3-94CC-E7A43F6D245B}" type="datetimeFigureOut">
              <a:rPr lang="en-US"/>
              <a:pPr>
                <a:defRPr/>
              </a:pPr>
              <a:t>7/21/2018</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850FC034-9101-4608-9B83-868B85B59D95}"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49"/>
            <a:ext cx="4010039"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5497"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454" y="1435103"/>
            <a:ext cx="4010039" cy="46910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A80AD1A-CB66-4286-9F91-87D3CEB103A1}" type="datetimeFigureOut">
              <a:rPr lang="en-US"/>
              <a:pPr>
                <a:defRPr/>
              </a:pPr>
              <a:t>7/21/2018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73686B35-89F1-4A42-B240-962B0A56F96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utcomes Slide">
    <p:spTree>
      <p:nvGrpSpPr>
        <p:cNvPr id="1" name=""/>
        <p:cNvGrpSpPr/>
        <p:nvPr/>
      </p:nvGrpSpPr>
      <p:grpSpPr>
        <a:xfrm>
          <a:off x="0" y="0"/>
          <a:ext cx="0" cy="0"/>
          <a:chOff x="0" y="0"/>
          <a:chExt cx="0" cy="0"/>
        </a:xfrm>
      </p:grpSpPr>
      <p:sp>
        <p:nvSpPr>
          <p:cNvPr id="2" name="Title 1"/>
          <p:cNvSpPr>
            <a:spLocks noGrp="1"/>
          </p:cNvSpPr>
          <p:nvPr>
            <p:ph type="title"/>
          </p:nvPr>
        </p:nvSpPr>
        <p:spPr>
          <a:xfrm>
            <a:off x="609603" y="238129"/>
            <a:ext cx="10869613" cy="1103313"/>
          </a:xfrm>
          <a:prstGeom prst="rect">
            <a:avLst/>
          </a:prstGeom>
          <a:solidFill>
            <a:schemeClr val="tx2"/>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04518" y="1513047"/>
            <a:ext cx="10874697" cy="46506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21213928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00" y="4800600"/>
            <a:ext cx="7313295"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100" y="612775"/>
            <a:ext cx="7313295" cy="4114800"/>
          </a:xfrm>
        </p:spPr>
        <p:txBody>
          <a:bodyPr rtlCol="0">
            <a:normAutofit/>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5" indent="0">
              <a:buNone/>
              <a:defRPr sz="2000"/>
            </a:lvl6pPr>
            <a:lvl7pPr marL="2743085" indent="0">
              <a:buNone/>
              <a:defRPr sz="2000"/>
            </a:lvl7pPr>
            <a:lvl8pPr marL="3200267" indent="0">
              <a:buNone/>
              <a:defRPr sz="2000"/>
            </a:lvl8pPr>
            <a:lvl9pPr marL="3657448" indent="0">
              <a:buNone/>
              <a:defRPr sz="2000"/>
            </a:lvl9pPr>
          </a:lstStyle>
          <a:p>
            <a:pPr lvl="0"/>
            <a:endParaRPr lang="en-US" noProof="0"/>
          </a:p>
        </p:txBody>
      </p:sp>
      <p:sp>
        <p:nvSpPr>
          <p:cNvPr id="4" name="Text Placeholder 3"/>
          <p:cNvSpPr>
            <a:spLocks noGrp="1"/>
          </p:cNvSpPr>
          <p:nvPr>
            <p:ph type="body" sz="half" idx="2"/>
          </p:nvPr>
        </p:nvSpPr>
        <p:spPr>
          <a:xfrm>
            <a:off x="2389100" y="5367338"/>
            <a:ext cx="7313295" cy="8048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039A27CF-C2F2-403B-9483-FD27960469E4}" type="datetimeFigureOut">
              <a:rPr lang="en-US"/>
              <a:pPr>
                <a:defRPr/>
              </a:pPr>
              <a:t>7/21/2018</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7125BF8F-C6A2-480C-9C1D-388760F9A1A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6BA2569B-653D-4D36-86C7-FC1C157A55A9}" type="datetimeFigureOut">
              <a:rPr lang="en-US"/>
              <a:pPr>
                <a:defRPr/>
              </a:pPr>
              <a:t>7/21/2018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DE7BD212-693C-440C-BC46-896F25AC96A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442" y="274640"/>
            <a:ext cx="802431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Times New Roman" pitchFamily="18" charset="0"/>
              </a:defRPr>
            </a:lvl1pPr>
          </a:lstStyle>
          <a:p>
            <a:pPr>
              <a:defRPr/>
            </a:pPr>
            <a:fld id="{AC7B1131-85A0-462A-A805-B981400908F2}" type="datetimeFigureOut">
              <a:rPr lang="en-US"/>
              <a:pPr>
                <a:defRPr/>
              </a:pPr>
              <a:t>7/21/2018</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Times New Roman" pitchFamily="18" charset="0"/>
              </a:defRPr>
            </a:lvl1pPr>
          </a:lstStyle>
          <a:p>
            <a:pPr>
              <a:defRPr/>
            </a:pPr>
            <a:fld id="{AAD24A5B-6F6D-43BE-A06B-7D5F749F58D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445" y="1600205"/>
            <a:ext cx="5383398" cy="4525963"/>
          </a:xfr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zh-TW" altLang="en-US"/>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6195986" y="1600205"/>
            <a:ext cx="5383398" cy="4525963"/>
          </a:xfrm>
        </p:spPr>
        <p:txBody>
          <a:bodyPr>
            <a:normAutofit/>
          </a:bodyPr>
          <a:lstStyle>
            <a:lvl1pPr>
              <a:defRPr sz="2400"/>
            </a:lvl1pPr>
            <a:lvl2pPr>
              <a:defRPr sz="2000"/>
            </a:lvl2pPr>
            <a:lvl3pPr>
              <a:defRPr sz="1900"/>
            </a:lvl3pPr>
            <a:lvl4pPr>
              <a:defRPr sz="1600"/>
            </a:lvl4pPr>
            <a:lvl5pPr>
              <a:defRPr sz="1600"/>
            </a:lvl5pPr>
            <a:lvl6pPr>
              <a:defRPr sz="1900"/>
            </a:lvl6pPr>
            <a:lvl7pPr>
              <a:defRPr sz="1900"/>
            </a:lvl7pPr>
            <a:lvl8pPr>
              <a:defRPr sz="1900"/>
            </a:lvl8pPr>
            <a:lvl9pPr>
              <a:defRPr sz="19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Text Placeholder 7"/>
          <p:cNvSpPr>
            <a:spLocks noGrp="1"/>
          </p:cNvSpPr>
          <p:nvPr>
            <p:ph type="body" sz="quarter" idx="11"/>
          </p:nvPr>
        </p:nvSpPr>
        <p:spPr>
          <a:xfrm>
            <a:off x="5744546" y="6222492"/>
            <a:ext cx="6341999" cy="339725"/>
          </a:xfrm>
        </p:spPr>
        <p:txBody>
          <a:bodyPr anchor="b">
            <a:noAutofit/>
          </a:bodyPr>
          <a:lstStyle>
            <a:lvl1pPr marL="0" indent="0" algn="r">
              <a:spcBef>
                <a:spcPts val="0"/>
              </a:spcBef>
              <a:buNone/>
              <a:defRPr sz="1100"/>
            </a:lvl1pPr>
          </a:lstStyle>
          <a:p>
            <a:pPr lvl="0"/>
            <a:r>
              <a:rPr lang="en-US" smtClean="0"/>
              <a:t>Click to edit Master text styles</a:t>
            </a:r>
          </a:p>
        </p:txBody>
      </p:sp>
      <p:sp>
        <p:nvSpPr>
          <p:cNvPr id="9" name="Text Placeholder 7"/>
          <p:cNvSpPr>
            <a:spLocks noGrp="1"/>
          </p:cNvSpPr>
          <p:nvPr>
            <p:ph type="body" sz="quarter" idx="10"/>
          </p:nvPr>
        </p:nvSpPr>
        <p:spPr>
          <a:xfrm>
            <a:off x="101576" y="6222492"/>
            <a:ext cx="6341999" cy="339725"/>
          </a:xfrm>
        </p:spPr>
        <p:txBody>
          <a:bodyPr anchor="b">
            <a:noAutofit/>
          </a:bodyPr>
          <a:lstStyle>
            <a:lvl1pPr marL="0" indent="0">
              <a:spcBef>
                <a:spcPts val="0"/>
              </a:spcBef>
              <a:buNone/>
              <a:defRPr sz="1100"/>
            </a:lvl1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Text Placeholder 7"/>
          <p:cNvSpPr>
            <a:spLocks noGrp="1"/>
          </p:cNvSpPr>
          <p:nvPr>
            <p:ph type="body" sz="quarter" idx="11"/>
          </p:nvPr>
        </p:nvSpPr>
        <p:spPr>
          <a:xfrm>
            <a:off x="5744546" y="6222492"/>
            <a:ext cx="6341999" cy="339725"/>
          </a:xfrm>
        </p:spPr>
        <p:txBody>
          <a:bodyPr anchor="b">
            <a:noAutofit/>
          </a:bodyPr>
          <a:lstStyle>
            <a:lvl1pPr marL="0" indent="0" algn="r">
              <a:spcBef>
                <a:spcPts val="0"/>
              </a:spcBef>
              <a:buNone/>
              <a:defRPr sz="1100"/>
            </a:lvl1pPr>
          </a:lstStyle>
          <a:p>
            <a:pPr lvl="0"/>
            <a:r>
              <a:rPr lang="en-US" smtClean="0"/>
              <a:t>Click to edit Master text styles</a:t>
            </a:r>
          </a:p>
        </p:txBody>
      </p:sp>
      <p:sp>
        <p:nvSpPr>
          <p:cNvPr id="7" name="Text Placeholder 7"/>
          <p:cNvSpPr>
            <a:spLocks noGrp="1"/>
          </p:cNvSpPr>
          <p:nvPr>
            <p:ph type="body" sz="quarter" idx="10"/>
          </p:nvPr>
        </p:nvSpPr>
        <p:spPr>
          <a:xfrm>
            <a:off x="101576" y="6222492"/>
            <a:ext cx="6341999" cy="339725"/>
          </a:xfrm>
        </p:spPr>
        <p:txBody>
          <a:bodyPr anchor="b">
            <a:noAutofit/>
          </a:bodyPr>
          <a:lstStyle>
            <a:lvl1pPr marL="0" indent="0">
              <a:spcBef>
                <a:spcPts val="0"/>
              </a:spcBef>
              <a:buNone/>
              <a:defRPr sz="1100"/>
            </a:lvl1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2 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93" y="1052737"/>
            <a:ext cx="11406060" cy="1338828"/>
          </a:xfrm>
        </p:spPr>
        <p:txBody>
          <a:bodyPr/>
          <a:lstStyle>
            <a:lvl1pPr>
              <a:buSzPct val="80000"/>
              <a:buFont typeface="Wingdings" pitchFamily="2" charset="2"/>
              <a:buChar char="n"/>
              <a:defRPr sz="1900" b="0">
                <a:solidFill>
                  <a:schemeClr val="tx1"/>
                </a:solidFill>
                <a:latin typeface="Verdana" charset="0"/>
              </a:defRPr>
            </a:lvl1pPr>
            <a:lvl2pPr marL="746456" indent="-313701">
              <a:buClr>
                <a:srgbClr val="C00000"/>
              </a:buClr>
              <a:buSzPct val="70000"/>
              <a:buFont typeface="Wingdings" pitchFamily="2" charset="2"/>
              <a:buChar char="n"/>
              <a:defRPr sz="1900" b="0">
                <a:solidFill>
                  <a:schemeClr val="tx1"/>
                </a:solidFill>
                <a:latin typeface="Verdana" charset="0"/>
              </a:defRPr>
            </a:lvl2pPr>
            <a:lvl3pPr>
              <a:buClr>
                <a:srgbClr val="C00000"/>
              </a:buClr>
              <a:defRPr sz="1600" b="0">
                <a:solidFill>
                  <a:schemeClr val="tx1"/>
                </a:solidFill>
                <a:latin typeface="Verdana" charset="0"/>
              </a:defRPr>
            </a:lvl3pPr>
            <a:lvl4pPr>
              <a:buClr>
                <a:srgbClr val="C00000"/>
              </a:buClr>
              <a:defRPr sz="1600" b="0">
                <a:solidFill>
                  <a:schemeClr val="tx1"/>
                </a:solidFill>
                <a:latin typeface="Verdana" charset="0"/>
              </a:defRPr>
            </a:lvl4pPr>
            <a:lvl5pPr>
              <a:buClr>
                <a:srgbClr val="C00000"/>
              </a:buClr>
              <a:defRPr sz="1600" b="0">
                <a:solidFill>
                  <a:schemeClr val="tx1"/>
                </a:solidFill>
                <a:latin typeface="Verdana"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4"/>
          <p:cNvSpPr>
            <a:spLocks noGrp="1"/>
          </p:cNvSpPr>
          <p:nvPr>
            <p:ph type="body" sz="quarter" idx="10"/>
          </p:nvPr>
        </p:nvSpPr>
        <p:spPr>
          <a:xfrm>
            <a:off x="421489" y="188640"/>
            <a:ext cx="10374898" cy="468000"/>
          </a:xfrm>
        </p:spPr>
        <p:txBody>
          <a:bodyPr anchor="ctr">
            <a:noAutofit/>
          </a:bodyPr>
          <a:lstStyle>
            <a:lvl1pPr marL="0" indent="0">
              <a:buNone/>
              <a:defRPr sz="3600">
                <a:solidFill>
                  <a:schemeClr val="accent1"/>
                </a:solidFill>
              </a:defRPr>
            </a:lvl1pPr>
          </a:lstStyle>
          <a:p>
            <a:pPr lvl="0"/>
            <a:r>
              <a:rPr lang="en-US" dirty="0"/>
              <a:t>Edit Master text styles</a:t>
            </a:r>
          </a:p>
        </p:txBody>
      </p:sp>
      <p:sp>
        <p:nvSpPr>
          <p:cNvPr id="6" name="Content Placeholder 2"/>
          <p:cNvSpPr>
            <a:spLocks noGrp="1"/>
          </p:cNvSpPr>
          <p:nvPr>
            <p:ph idx="12"/>
          </p:nvPr>
        </p:nvSpPr>
        <p:spPr>
          <a:xfrm>
            <a:off x="421489" y="5935239"/>
            <a:ext cx="11342000" cy="338555"/>
          </a:xfrm>
        </p:spPr>
        <p:txBody>
          <a:bodyPr anchor="b"/>
          <a:lstStyle>
            <a:lvl1pPr>
              <a:buSzPct val="80000"/>
              <a:buFont typeface="Wingdings" pitchFamily="2" charset="2"/>
              <a:buChar char="n"/>
              <a:defRPr sz="1900" b="1">
                <a:solidFill>
                  <a:schemeClr val="tx1"/>
                </a:solidFill>
                <a:latin typeface="Verdana" charset="0"/>
              </a:defRPr>
            </a:lvl1pPr>
            <a:lvl2pPr>
              <a:buClr>
                <a:srgbClr val="A8A9AD"/>
              </a:buClr>
              <a:buSzPct val="70000"/>
              <a:buFont typeface="Wingdings" pitchFamily="2" charset="2"/>
              <a:buChar char="n"/>
              <a:defRPr sz="2700">
                <a:latin typeface="Verdana" charset="0"/>
              </a:defRPr>
            </a:lvl2pPr>
            <a:lvl3pPr>
              <a:defRPr sz="2400">
                <a:latin typeface="Verdana" charset="0"/>
              </a:defRPr>
            </a:lvl3pPr>
            <a:lvl4pPr>
              <a:defRPr sz="2400">
                <a:latin typeface="Verdana" charset="0"/>
              </a:defRPr>
            </a:lvl4pPr>
            <a:lvl5pPr>
              <a:defRPr sz="2400">
                <a:latin typeface="Verdana" charset="0"/>
              </a:defRPr>
            </a:lvl5pPr>
          </a:lstStyle>
          <a:p>
            <a:pPr lvl="0"/>
            <a:r>
              <a:rPr lang="en-US" dirty="0"/>
              <a:t>Click to edit Master text styles</a:t>
            </a:r>
          </a:p>
        </p:txBody>
      </p:sp>
      <p:sp>
        <p:nvSpPr>
          <p:cNvPr id="7" name="Text Placeholder 3"/>
          <p:cNvSpPr>
            <a:spLocks noGrp="1"/>
          </p:cNvSpPr>
          <p:nvPr>
            <p:ph type="body" sz="quarter" idx="11"/>
          </p:nvPr>
        </p:nvSpPr>
        <p:spPr>
          <a:xfrm>
            <a:off x="1" y="6627168"/>
            <a:ext cx="7955600" cy="230832"/>
          </a:xfrm>
        </p:spPr>
        <p:txBody>
          <a:bodyPr anchor="b"/>
          <a:lstStyle>
            <a:lvl1pPr marL="0" indent="0">
              <a:buNone/>
              <a:defRPr sz="1100" b="0">
                <a:solidFill>
                  <a:schemeClr val="bg1">
                    <a:lumMod val="50000"/>
                  </a:schemeClr>
                </a:solidFill>
              </a:defRPr>
            </a:lvl1pPr>
          </a:lstStyle>
          <a:p>
            <a:pPr lvl="0"/>
            <a:endParaRPr lang="en-GB" dirty="0"/>
          </a:p>
        </p:txBody>
      </p:sp>
      <p:sp>
        <p:nvSpPr>
          <p:cNvPr id="8" name="Slide Number Placeholder 3"/>
          <p:cNvSpPr>
            <a:spLocks noGrp="1"/>
          </p:cNvSpPr>
          <p:nvPr>
            <p:ph type="sldNum" sz="quarter" idx="13"/>
          </p:nvPr>
        </p:nvSpPr>
        <p:spPr>
          <a:xfrm>
            <a:off x="10593730" y="6432551"/>
            <a:ext cx="668217" cy="444500"/>
          </a:xfrm>
        </p:spPr>
        <p:txBody>
          <a:bodyPr lIns="217701" tIns="108850" rIns="217701" bIns="108850"/>
          <a:lstStyle>
            <a:lvl1pPr eaLnBrk="0" fontAlgn="base" hangingPunct="0">
              <a:spcBef>
                <a:spcPct val="0"/>
              </a:spcBef>
              <a:spcAft>
                <a:spcPct val="0"/>
              </a:spcAft>
              <a:defRPr sz="1500">
                <a:solidFill>
                  <a:srgbClr val="898989"/>
                </a:solidFill>
                <a:latin typeface="Times New Roman" pitchFamily="18" charset="0"/>
              </a:defRPr>
            </a:lvl1pPr>
          </a:lstStyle>
          <a:p>
            <a:pPr>
              <a:defRPr/>
            </a:pPr>
            <a:fld id="{C600A9E0-54A0-4D30-896D-FACE51AE6A13}" type="slidenum">
              <a:rPr lang="en-GB" altLang="en-US"/>
              <a:pPr>
                <a:defRPr/>
              </a:pPr>
              <a:t>‹#›</a:t>
            </a:fld>
            <a:endParaRPr lang="en-GB" alt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5" name="Content Placeholder 3"/>
          <p:cNvSpPr>
            <a:spLocks noGrp="1"/>
          </p:cNvSpPr>
          <p:nvPr>
            <p:ph sz="half" idx="10"/>
          </p:nvPr>
        </p:nvSpPr>
        <p:spPr>
          <a:xfrm>
            <a:off x="627495" y="6141494"/>
            <a:ext cx="10933857" cy="170591"/>
          </a:xfrm>
        </p:spPr>
        <p:txBody>
          <a:bodyPr anchor="b"/>
          <a:lstStyle>
            <a:lvl1pPr marL="0" indent="0">
              <a:spcBef>
                <a:spcPts val="0"/>
              </a:spcBef>
              <a:spcAft>
                <a:spcPts val="0"/>
              </a:spcAft>
              <a:buNone/>
              <a:defRPr sz="900"/>
            </a:lvl1pPr>
            <a:lvl2pPr marL="457181" indent="0">
              <a:spcBef>
                <a:spcPts val="0"/>
              </a:spcBef>
              <a:spcAft>
                <a:spcPts val="0"/>
              </a:spcAft>
              <a:buNone/>
              <a:defRPr sz="1100"/>
            </a:lvl2pPr>
            <a:lvl3pPr marL="914361" indent="0">
              <a:spcBef>
                <a:spcPts val="0"/>
              </a:spcBef>
              <a:spcAft>
                <a:spcPts val="0"/>
              </a:spcAft>
              <a:buNone/>
              <a:defRPr sz="900"/>
            </a:lvl3pPr>
            <a:lvl4pPr marL="1371543" indent="0">
              <a:spcBef>
                <a:spcPts val="0"/>
              </a:spcBef>
              <a:spcAft>
                <a:spcPts val="0"/>
              </a:spcAft>
              <a:buNone/>
              <a:defRPr sz="800"/>
            </a:lvl4pPr>
            <a:lvl5pPr marL="1828724" indent="0">
              <a:spcBef>
                <a:spcPts val="0"/>
              </a:spcBef>
              <a:spcAft>
                <a:spcPts val="0"/>
              </a:spcAft>
              <a:buNone/>
              <a:defRPr sz="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609605" y="6172200"/>
            <a:ext cx="10969625" cy="533400"/>
          </a:xfrm>
        </p:spPr>
        <p:txBody>
          <a:bodyPr anchor="b"/>
          <a:lstStyle>
            <a:lvl1pPr marL="0" indent="0">
              <a:buFontTx/>
              <a:buNone/>
              <a:defRPr sz="1200"/>
            </a:lvl1pPr>
          </a:lstStyle>
          <a:p>
            <a:pPr lvl="0"/>
            <a:r>
              <a:rPr lang="en-US" dirty="0"/>
              <a:t>Click to edit Master text styles</a:t>
            </a:r>
          </a:p>
        </p:txBody>
      </p:sp>
      <p:sp>
        <p:nvSpPr>
          <p:cNvPr id="6" name="Slide Number Placeholder 8"/>
          <p:cNvSpPr>
            <a:spLocks noGrp="1"/>
          </p:cNvSpPr>
          <p:nvPr>
            <p:ph type="sldNum" sz="quarter" idx="14"/>
          </p:nvPr>
        </p:nvSpPr>
        <p:spPr>
          <a:xfrm>
            <a:off x="11579534" y="6537335"/>
            <a:ext cx="330515" cy="168275"/>
          </a:xfrm>
        </p:spPr>
        <p:txBody>
          <a:bodyPr/>
          <a:lstStyle>
            <a:lvl1pPr>
              <a:defRPr/>
            </a:lvl1pPr>
          </a:lstStyle>
          <a:p>
            <a:pPr>
              <a:defRPr/>
            </a:pPr>
            <a:fld id="{FE1334DF-314E-4DE7-9D66-9DE50D7E1725}"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5"/>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5" y="3886200"/>
            <a:ext cx="8532178" cy="1752600"/>
          </a:xfrm>
        </p:spPr>
        <p:txBody>
          <a:bodyPr/>
          <a:lstStyle>
            <a:lvl1pPr marL="0" indent="0" algn="ctr">
              <a:buNone/>
              <a:defRPr>
                <a:solidFill>
                  <a:schemeClr val="tx1">
                    <a:tint val="75000"/>
                  </a:schemeClr>
                </a:solidFill>
              </a:defRPr>
            </a:lvl1pPr>
            <a:lvl2pPr marL="457181" indent="0" algn="ctr">
              <a:buNone/>
              <a:defRPr>
                <a:solidFill>
                  <a:schemeClr val="tx1">
                    <a:tint val="75000"/>
                  </a:schemeClr>
                </a:solidFill>
              </a:defRPr>
            </a:lvl2pPr>
            <a:lvl3pPr marL="914361"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5" indent="0" algn="ctr">
              <a:buNone/>
              <a:defRPr>
                <a:solidFill>
                  <a:schemeClr val="tx1">
                    <a:tint val="75000"/>
                  </a:schemeClr>
                </a:solidFill>
              </a:defRPr>
            </a:lvl7pPr>
            <a:lvl8pPr marL="3200267"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DFF2259B-A4EB-461C-B33D-A596EC0F4680}" type="datetimeFigureOut">
              <a:rPr lang="en-US"/>
              <a:pPr>
                <a:defRPr/>
              </a:pPr>
              <a:t>7/21/2018</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26C44C29-F16D-431E-9A6A-69296FBF9B6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221063FC-E5DD-48B3-BE97-39831392F9EF}" type="datetimeFigureOut">
              <a:rPr lang="en-US"/>
              <a:pPr>
                <a:defRPr/>
              </a:pPr>
              <a:t>7/21/2018</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AA7CFCDC-03BC-4F13-8298-DF3D5BE1FC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 y="1589"/>
            <a:ext cx="12188825" cy="6856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514219" y="330201"/>
            <a:ext cx="11241221" cy="5250792"/>
          </a:xfrm>
          <a:prstGeom prst="rect">
            <a:avLst/>
          </a:prstGeom>
        </p:spPr>
        <p:txBody>
          <a:bodyPr anchorCtr="1"/>
          <a:lstStyle>
            <a:lvl1pPr algn="ctr">
              <a:defRPr sz="4000" b="1" cap="none">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17705360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6" y="4406905"/>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6" y="2906731"/>
            <a:ext cx="10360501" cy="1500187"/>
          </a:xfrm>
        </p:spPr>
        <p:txBody>
          <a:bodyPr anchor="b"/>
          <a:lstStyle>
            <a:lvl1pPr marL="0" indent="0">
              <a:buNone/>
              <a:defRPr sz="2000">
                <a:solidFill>
                  <a:schemeClr val="tx1">
                    <a:tint val="75000"/>
                  </a:schemeClr>
                </a:solidFill>
              </a:defRPr>
            </a:lvl1pPr>
            <a:lvl2pPr marL="457181" indent="0">
              <a:buNone/>
              <a:defRPr sz="1900">
                <a:solidFill>
                  <a:schemeClr val="tx1">
                    <a:tint val="75000"/>
                  </a:schemeClr>
                </a:solidFill>
              </a:defRPr>
            </a:lvl2pPr>
            <a:lvl3pPr marL="914361" indent="0">
              <a:buNone/>
              <a:defRPr sz="1600">
                <a:solidFill>
                  <a:schemeClr val="tx1">
                    <a:tint val="75000"/>
                  </a:schemeClr>
                </a:solidFill>
              </a:defRPr>
            </a:lvl3pPr>
            <a:lvl4pPr marL="1371543" indent="0">
              <a:buNone/>
              <a:defRPr sz="1500">
                <a:solidFill>
                  <a:schemeClr val="tx1">
                    <a:tint val="75000"/>
                  </a:schemeClr>
                </a:solidFill>
              </a:defRPr>
            </a:lvl4pPr>
            <a:lvl5pPr marL="1828724" indent="0">
              <a:buNone/>
              <a:defRPr sz="1500">
                <a:solidFill>
                  <a:schemeClr val="tx1">
                    <a:tint val="75000"/>
                  </a:schemeClr>
                </a:solidFill>
              </a:defRPr>
            </a:lvl5pPr>
            <a:lvl6pPr marL="2285905" indent="0">
              <a:buNone/>
              <a:defRPr sz="1500">
                <a:solidFill>
                  <a:schemeClr val="tx1">
                    <a:tint val="75000"/>
                  </a:schemeClr>
                </a:solidFill>
              </a:defRPr>
            </a:lvl6pPr>
            <a:lvl7pPr marL="2743085" indent="0">
              <a:buNone/>
              <a:defRPr sz="1500">
                <a:solidFill>
                  <a:schemeClr val="tx1">
                    <a:tint val="75000"/>
                  </a:schemeClr>
                </a:solidFill>
              </a:defRPr>
            </a:lvl7pPr>
            <a:lvl8pPr marL="3200267" indent="0">
              <a:buNone/>
              <a:defRPr sz="1500">
                <a:solidFill>
                  <a:schemeClr val="tx1">
                    <a:tint val="75000"/>
                  </a:schemeClr>
                </a:solidFill>
              </a:defRPr>
            </a:lvl8pPr>
            <a:lvl9pPr marL="3657448"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AAFDA1BD-CD44-4794-8ED5-261A55AB786D}" type="datetimeFigureOut">
              <a:rPr lang="en-US"/>
              <a:pPr>
                <a:defRPr/>
              </a:pPr>
              <a:t>7/21/2018</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F555694A-6625-4870-816D-C1DDEEC3C16A}"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4" y="1600215"/>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15"/>
            <a:ext cx="5383398"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4AEAD260-67CC-4C01-84C6-4C6AC94980C0}" type="datetimeFigureOut">
              <a:rPr lang="en-US"/>
              <a:pPr>
                <a:defRPr/>
              </a:pPr>
              <a:t>7/21/2018</a:t>
            </a:fld>
            <a:endParaRPr lang="en-US"/>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3D2640AB-3A7F-49FC-B253-81C2552BBBD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3" y="1535119"/>
            <a:ext cx="5385514"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72" y="1535119"/>
            <a:ext cx="5387630" cy="639763"/>
          </a:xfrm>
        </p:spPr>
        <p:txBody>
          <a:bodyPr anchor="b"/>
          <a:lstStyle>
            <a:lvl1pPr marL="0" indent="0">
              <a:buNone/>
              <a:defRPr sz="2400" b="1"/>
            </a:lvl1pPr>
            <a:lvl2pPr marL="457181" indent="0">
              <a:buNone/>
              <a:defRPr sz="2000" b="1"/>
            </a:lvl2pPr>
            <a:lvl3pPr marL="914361" indent="0">
              <a:buNone/>
              <a:defRPr sz="1900" b="1"/>
            </a:lvl3pPr>
            <a:lvl4pPr marL="1371543" indent="0">
              <a:buNone/>
              <a:defRPr sz="1600" b="1"/>
            </a:lvl4pPr>
            <a:lvl5pPr marL="1828724" indent="0">
              <a:buNone/>
              <a:defRPr sz="1600" b="1"/>
            </a:lvl5pPr>
            <a:lvl6pPr marL="2285905" indent="0">
              <a:buNone/>
              <a:defRPr sz="1600" b="1"/>
            </a:lvl6pPr>
            <a:lvl7pPr marL="2743085" indent="0">
              <a:buNone/>
              <a:defRPr sz="1600" b="1"/>
            </a:lvl7pPr>
            <a:lvl8pPr marL="3200267"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72" y="2174875"/>
            <a:ext cx="5387630"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1DD0C835-038E-4E3C-B1A9-F5BD2C97C541}" type="datetimeFigureOut">
              <a:rPr lang="en-US"/>
              <a:pPr>
                <a:defRPr/>
              </a:pPr>
              <a:t>7/21/2018</a:t>
            </a:fld>
            <a:endParaRPr lang="en-US"/>
          </a:p>
        </p:txBody>
      </p:sp>
      <p:sp>
        <p:nvSpPr>
          <p:cNvPr id="8" name="Footer Placeholder 7"/>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1EA1EBA1-4370-4F4A-BA9E-16F59CA8DF8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2171F87F-A271-49B4-AAF1-69708B3EA881}" type="datetimeFigureOut">
              <a:rPr lang="en-US"/>
              <a:pPr>
                <a:defRPr/>
              </a:pPr>
              <a:t>7/21/2018</a:t>
            </a:fld>
            <a:endParaRPr lang="en-US"/>
          </a:p>
        </p:txBody>
      </p:sp>
      <p:sp>
        <p:nvSpPr>
          <p:cNvPr id="4" name="Footer Placeholder 3"/>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2C663FED-5254-42F9-ABD9-AF895235DBD9}"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89336444-59AC-4903-AB45-6F9442DE81AE}" type="datetimeFigureOut">
              <a:rPr lang="en-US"/>
              <a:pPr>
                <a:defRPr/>
              </a:pPr>
              <a:t>7/21/2018</a:t>
            </a:fld>
            <a:endParaRPr lang="en-US"/>
          </a:p>
        </p:txBody>
      </p:sp>
      <p:sp>
        <p:nvSpPr>
          <p:cNvPr id="3" name="Footer Placeholder 2"/>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4ED28150-BE83-411D-8D16-6716C9DC16BA}"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1" y="273057"/>
            <a:ext cx="4010039"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5" y="273053"/>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51" y="1435114"/>
            <a:ext cx="4010039" cy="46910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7CEDACAF-F145-42B7-B046-DD4CB7E39073}" type="datetimeFigureOut">
              <a:rPr lang="en-US"/>
              <a:pPr>
                <a:defRPr/>
              </a:pPr>
              <a:t>7/21/2018</a:t>
            </a:fld>
            <a:endParaRPr lang="en-US"/>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3DDC09C4-C2A9-4B3A-9C62-90FF06836403}"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8" y="4800609"/>
            <a:ext cx="7313295"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8" y="612775"/>
            <a:ext cx="7313295" cy="4114800"/>
          </a:xfrm>
        </p:spPr>
        <p:txBody>
          <a:bodyPr rtlCol="0">
            <a:normAutofit/>
          </a:bodyPr>
          <a:lstStyle>
            <a:lvl1pPr marL="0" indent="0">
              <a:buNone/>
              <a:defRPr sz="3200"/>
            </a:lvl1pPr>
            <a:lvl2pPr marL="457181" indent="0">
              <a:buNone/>
              <a:defRPr sz="2800"/>
            </a:lvl2pPr>
            <a:lvl3pPr marL="914361" indent="0">
              <a:buNone/>
              <a:defRPr sz="2400"/>
            </a:lvl3pPr>
            <a:lvl4pPr marL="1371543" indent="0">
              <a:buNone/>
              <a:defRPr sz="2000"/>
            </a:lvl4pPr>
            <a:lvl5pPr marL="1828724" indent="0">
              <a:buNone/>
              <a:defRPr sz="2000"/>
            </a:lvl5pPr>
            <a:lvl6pPr marL="2285905" indent="0">
              <a:buNone/>
              <a:defRPr sz="2000"/>
            </a:lvl6pPr>
            <a:lvl7pPr marL="2743085" indent="0">
              <a:buNone/>
              <a:defRPr sz="2000"/>
            </a:lvl7pPr>
            <a:lvl8pPr marL="3200267" indent="0">
              <a:buNone/>
              <a:defRPr sz="2000"/>
            </a:lvl8pPr>
            <a:lvl9pPr marL="3657448" indent="0">
              <a:buNone/>
              <a:defRPr sz="2000"/>
            </a:lvl9pPr>
          </a:lstStyle>
          <a:p>
            <a:pPr lvl="0"/>
            <a:endParaRPr lang="en-US" noProof="0"/>
          </a:p>
        </p:txBody>
      </p:sp>
      <p:sp>
        <p:nvSpPr>
          <p:cNvPr id="4" name="Text Placeholder 3"/>
          <p:cNvSpPr>
            <a:spLocks noGrp="1"/>
          </p:cNvSpPr>
          <p:nvPr>
            <p:ph type="body" sz="half" idx="2"/>
          </p:nvPr>
        </p:nvSpPr>
        <p:spPr>
          <a:xfrm>
            <a:off x="2389098" y="5367338"/>
            <a:ext cx="7313295" cy="804863"/>
          </a:xfrm>
        </p:spPr>
        <p:txBody>
          <a:bodyPr/>
          <a:lstStyle>
            <a:lvl1pPr marL="0" indent="0">
              <a:buNone/>
              <a:defRPr sz="1500"/>
            </a:lvl1pPr>
            <a:lvl2pPr marL="457181" indent="0">
              <a:buNone/>
              <a:defRPr sz="1200"/>
            </a:lvl2pPr>
            <a:lvl3pPr marL="914361" indent="0">
              <a:buNone/>
              <a:defRPr sz="1100"/>
            </a:lvl3pPr>
            <a:lvl4pPr marL="1371543" indent="0">
              <a:buNone/>
              <a:defRPr sz="900"/>
            </a:lvl4pPr>
            <a:lvl5pPr marL="1828724" indent="0">
              <a:buNone/>
              <a:defRPr sz="900"/>
            </a:lvl5pPr>
            <a:lvl6pPr marL="2285905" indent="0">
              <a:buNone/>
              <a:defRPr sz="900"/>
            </a:lvl6pPr>
            <a:lvl7pPr marL="2743085" indent="0">
              <a:buNone/>
              <a:defRPr sz="900"/>
            </a:lvl7pPr>
            <a:lvl8pPr marL="3200267" indent="0">
              <a:buNone/>
              <a:defRPr sz="900"/>
            </a:lvl8pPr>
            <a:lvl9pPr marL="365744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D784F8E9-DF00-42E6-A6BB-8BF906D9BE36}" type="datetimeFigureOut">
              <a:rPr lang="en-US"/>
              <a:pPr>
                <a:defRPr/>
              </a:pPr>
              <a:t>7/21/2018</a:t>
            </a:fld>
            <a:endParaRPr lang="en-US"/>
          </a:p>
        </p:txBody>
      </p:sp>
      <p:sp>
        <p:nvSpPr>
          <p:cNvPr id="6" name="Footer Placeholder 5"/>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28FB9FF2-77F0-4513-9114-3ABEB108426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5440B51E-C4A3-4915-81CF-B288E83E8DBE}" type="datetimeFigureOut">
              <a:rPr lang="en-US"/>
              <a:pPr>
                <a:defRPr/>
              </a:pPr>
              <a:t>7/21/2018</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F58E26A6-D37F-461B-86A7-621B959977C8}"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2"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Times New Roman" pitchFamily="18" charset="0"/>
              </a:defRPr>
            </a:lvl1pPr>
          </a:lstStyle>
          <a:p>
            <a:pPr>
              <a:defRPr/>
            </a:pPr>
            <a:fld id="{04D0A7C6-3BAA-4A02-B9F6-422247231CB5}" type="datetimeFigureOut">
              <a:rPr lang="en-US"/>
              <a:pPr>
                <a:defRPr/>
              </a:pPr>
              <a:t>7/21/2018</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Times New Roman" pitchFamily="18"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Times New Roman" pitchFamily="18" charset="0"/>
              </a:defRPr>
            </a:lvl1pPr>
          </a:lstStyle>
          <a:p>
            <a:pPr>
              <a:defRPr/>
            </a:pPr>
            <a:fld id="{E1A8E460-74CC-4F51-8C38-E01A69959B39}"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338540" y="285728"/>
            <a:ext cx="11454574" cy="1103312"/>
          </a:xfr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38129"/>
            <a:ext cx="10869614" cy="110331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601666" y="1510729"/>
            <a:ext cx="5307895" cy="4678739"/>
          </a:xfrm>
          <a:prstGeom prst="rect">
            <a:avLst/>
          </a:prstGeom>
        </p:spPr>
        <p:txBody>
          <a:bodyPr/>
          <a:lstStyle>
            <a:lvl1pPr>
              <a:defRPr sz="2800"/>
            </a:lvl1pPr>
            <a:lvl2pPr>
              <a:defRPr sz="2700"/>
            </a:lvl2pPr>
            <a:lvl3pPr>
              <a:defRPr sz="2400"/>
            </a:lvl3pPr>
            <a:lvl4pPr>
              <a:defRPr sz="2300"/>
            </a:lvl4pPr>
            <a:lvl5pPr>
              <a:defRPr sz="2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51007" y="1510730"/>
            <a:ext cx="5228207" cy="4679463"/>
          </a:xfrm>
          <a:prstGeom prst="rect">
            <a:avLst/>
          </a:prstGeom>
        </p:spPr>
        <p:txBody>
          <a:bodyPr/>
          <a:lstStyle>
            <a:lvl1pPr>
              <a:defRPr sz="2800"/>
            </a:lvl1pPr>
            <a:lvl2pPr>
              <a:defRPr sz="2700"/>
            </a:lvl2pPr>
            <a:lvl3pPr>
              <a:defRPr sz="2400"/>
            </a:lvl3pPr>
            <a:lvl4pPr>
              <a:defRPr sz="2300"/>
            </a:lvl4pPr>
            <a:lvl5pPr>
              <a:defRPr sz="2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326314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_Content">
    <p:spTree>
      <p:nvGrpSpPr>
        <p:cNvPr id="1" name=""/>
        <p:cNvGrpSpPr/>
        <p:nvPr/>
      </p:nvGrpSpPr>
      <p:grpSpPr>
        <a:xfrm>
          <a:off x="0" y="0"/>
          <a:ext cx="0" cy="0"/>
          <a:chOff x="0" y="0"/>
          <a:chExt cx="0" cy="0"/>
        </a:xfrm>
      </p:grpSpPr>
      <p:sp>
        <p:nvSpPr>
          <p:cNvPr id="11" name="Rectangle 3"/>
          <p:cNvSpPr>
            <a:spLocks noGrp="1" noChangeArrowheads="1"/>
          </p:cNvSpPr>
          <p:nvPr>
            <p:ph idx="1"/>
          </p:nvPr>
        </p:nvSpPr>
        <p:spPr bwMode="auto">
          <a:xfrm>
            <a:off x="711015" y="1350963"/>
            <a:ext cx="11141349" cy="4498848"/>
          </a:xfrm>
          <a:prstGeom prst="rect">
            <a:avLst/>
          </a:prstGeom>
          <a:noFill/>
          <a:ln>
            <a:noFill/>
          </a:ln>
          <a:extLst/>
        </p:spPr>
        <p:txBody>
          <a:bodyPr/>
          <a:lstStyle/>
          <a:p>
            <a:pPr lvl="0"/>
            <a:r>
              <a:rPr lang="en-US" altLang="en-US" noProof="0" dirty="0"/>
              <a:t>Click to edit Master text styles</a:t>
            </a:r>
          </a:p>
          <a:p>
            <a:pPr lvl="1"/>
            <a:r>
              <a:rPr lang="en-US" altLang="en-US" noProof="0" dirty="0"/>
              <a:t>Second level</a:t>
            </a:r>
          </a:p>
          <a:p>
            <a:pPr lvl="2"/>
            <a:r>
              <a:rPr lang="en-US" altLang="en-US" noProof="0" dirty="0"/>
              <a:t>Third level</a:t>
            </a:r>
          </a:p>
          <a:p>
            <a:pPr lvl="3"/>
            <a:r>
              <a:rPr lang="en-US" altLang="en-US" noProof="0" dirty="0"/>
              <a:t>Fourth level</a:t>
            </a:r>
          </a:p>
          <a:p>
            <a:pPr lvl="4"/>
            <a:r>
              <a:rPr lang="en-US" altLang="en-US" noProof="0" dirty="0"/>
              <a:t>Fifth level</a:t>
            </a:r>
          </a:p>
        </p:txBody>
      </p:sp>
      <p:sp>
        <p:nvSpPr>
          <p:cNvPr id="12" name="Rectangle 2"/>
          <p:cNvSpPr>
            <a:spLocks noGrp="1" noChangeArrowheads="1"/>
          </p:cNvSpPr>
          <p:nvPr>
            <p:ph type="title"/>
          </p:nvPr>
        </p:nvSpPr>
        <p:spPr bwMode="auto">
          <a:xfrm>
            <a:off x="711022" y="152401"/>
            <a:ext cx="10055779" cy="838200"/>
          </a:xfrm>
          <a:prstGeom prst="rect">
            <a:avLst/>
          </a:prstGeom>
          <a:noFill/>
          <a:ln>
            <a:noFill/>
          </a:ln>
          <a:extLst/>
        </p:spPr>
        <p:txBody>
          <a:bodyPr/>
          <a:lstStyle/>
          <a:p>
            <a:pPr lvl="0"/>
            <a:r>
              <a:rPr lang="en-US" altLang="en-US" dirty="0"/>
              <a:t>Click to edit Master title style</a:t>
            </a:r>
            <a:endParaRPr lang="en-GB" altLang="en-US" dirty="0"/>
          </a:p>
        </p:txBody>
      </p:sp>
      <p:sp>
        <p:nvSpPr>
          <p:cNvPr id="8" name="Text Placeholder 4"/>
          <p:cNvSpPr>
            <a:spLocks noGrp="1"/>
          </p:cNvSpPr>
          <p:nvPr>
            <p:ph type="body" sz="quarter" idx="11"/>
          </p:nvPr>
        </p:nvSpPr>
        <p:spPr>
          <a:xfrm>
            <a:off x="711015" y="6294120"/>
            <a:ext cx="11140586" cy="182880"/>
          </a:xfrm>
        </p:spPr>
        <p:txBody>
          <a:bodyPr/>
          <a:lstStyle>
            <a:lvl1pPr marL="0" indent="0" algn="r">
              <a:buNone/>
              <a:defRPr sz="1100"/>
            </a:lvl1pPr>
          </a:lstStyle>
          <a:p>
            <a:pPr lvl="0"/>
            <a:r>
              <a:rPr lang="en-US" dirty="0"/>
              <a:t>Click to edit Master text styles</a:t>
            </a:r>
          </a:p>
        </p:txBody>
      </p:sp>
      <p:sp>
        <p:nvSpPr>
          <p:cNvPr id="10" name="Text Placeholder 6"/>
          <p:cNvSpPr>
            <a:spLocks noGrp="1"/>
          </p:cNvSpPr>
          <p:nvPr>
            <p:ph type="body" sz="quarter" idx="13"/>
          </p:nvPr>
        </p:nvSpPr>
        <p:spPr>
          <a:xfrm>
            <a:off x="711015" y="5862320"/>
            <a:ext cx="11140586" cy="365760"/>
          </a:xfrm>
        </p:spPr>
        <p:txBody>
          <a:bodyPr anchor="b"/>
          <a:lstStyle>
            <a:lvl1pPr marL="0" indent="0">
              <a:buNone/>
              <a:defRPr sz="1200" baseline="0"/>
            </a:lvl1pPr>
          </a:lstStyle>
          <a:p>
            <a:pPr lvl="0"/>
            <a:r>
              <a:rPr lang="en-US"/>
              <a:t>Click to edit Master text styles</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7" y="1510729"/>
            <a:ext cx="5228207" cy="4665747"/>
          </a:xfrm>
          <a:prstGeom prst="rect">
            <a:avLst/>
          </a:prstGeom>
        </p:spPr>
        <p:txBody>
          <a:bodyPr/>
          <a:lstStyle>
            <a:lvl1pPr>
              <a:defRPr sz="2800"/>
            </a:lvl1pPr>
            <a:lvl2pPr>
              <a:defRPr sz="2400"/>
            </a:lvl2pPr>
            <a:lvl3pPr>
              <a:defRPr sz="2300"/>
            </a:lvl3pPr>
            <a:lvl4pPr>
              <a:defRPr sz="20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Title 1"/>
          <p:cNvSpPr>
            <a:spLocks noGrp="1"/>
          </p:cNvSpPr>
          <p:nvPr>
            <p:ph type="title"/>
          </p:nvPr>
        </p:nvSpPr>
        <p:spPr>
          <a:xfrm>
            <a:off x="609603" y="238129"/>
            <a:ext cx="1086961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666" y="1510729"/>
            <a:ext cx="5307895" cy="4678739"/>
          </a:xfrm>
          <a:prstGeom prst="rect">
            <a:avLst/>
          </a:prstGeom>
        </p:spPr>
        <p:txBody>
          <a:bodyPr/>
          <a:lstStyle>
            <a:lvl1pPr>
              <a:defRPr sz="2800"/>
            </a:lvl1pPr>
            <a:lvl2pPr>
              <a:defRPr sz="2700"/>
            </a:lvl2pPr>
            <a:lvl3pPr>
              <a:defRPr sz="2400"/>
            </a:lvl3pPr>
            <a:lvl4pPr>
              <a:defRPr sz="2300"/>
            </a:lvl4pPr>
            <a:lvl5pPr>
              <a:defRPr sz="2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WHITE TITLE PAG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cstate="print"/>
          <a:stretch>
            <a:fillRect/>
          </a:stretch>
        </p:blipFill>
        <p:spPr>
          <a:xfrm>
            <a:off x="0" y="1371600"/>
            <a:ext cx="12188825" cy="4114800"/>
          </a:xfrm>
          <a:prstGeom prst="rect">
            <a:avLst/>
          </a:prstGeom>
        </p:spPr>
      </p:pic>
      <p:sp>
        <p:nvSpPr>
          <p:cNvPr id="21" name="Rectangle 20"/>
          <p:cNvSpPr/>
          <p:nvPr userDrawn="1"/>
        </p:nvSpPr>
        <p:spPr>
          <a:xfrm>
            <a:off x="0" y="0"/>
            <a:ext cx="12188825" cy="13716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sp>
        <p:nvSpPr>
          <p:cNvPr id="11" name="Title 1"/>
          <p:cNvSpPr>
            <a:spLocks noGrp="1"/>
          </p:cNvSpPr>
          <p:nvPr>
            <p:ph type="title" hasCustomPrompt="1"/>
          </p:nvPr>
        </p:nvSpPr>
        <p:spPr>
          <a:xfrm>
            <a:off x="609441" y="2133600"/>
            <a:ext cx="10969943" cy="1676400"/>
          </a:xfrm>
          <a:prstGeom prst="rect">
            <a:avLst/>
          </a:prstGeom>
        </p:spPr>
        <p:txBody>
          <a:bodyPr>
            <a:noAutofit/>
          </a:bodyPr>
          <a:lstStyle>
            <a:lvl1pPr algn="ctr">
              <a:defRPr sz="6000" b="1" i="0" baseline="0">
                <a:solidFill>
                  <a:schemeClr val="bg1"/>
                </a:solidFill>
                <a:latin typeface="Arial"/>
                <a:cs typeface="Arial"/>
              </a:defRPr>
            </a:lvl1pPr>
          </a:lstStyle>
          <a:p>
            <a:r>
              <a:rPr lang="en-US" dirty="0" smtClean="0"/>
              <a:t>Slideshow Title Goes in </a:t>
            </a:r>
            <a:br>
              <a:rPr lang="en-US" dirty="0" smtClean="0"/>
            </a:br>
            <a:r>
              <a:rPr lang="en-US" dirty="0" smtClean="0"/>
              <a:t>This Area Right Here</a:t>
            </a:r>
            <a:endParaRPr lang="en-US" dirty="0"/>
          </a:p>
        </p:txBody>
      </p:sp>
      <p:sp>
        <p:nvSpPr>
          <p:cNvPr id="12" name="Content Placeholder 2"/>
          <p:cNvSpPr>
            <a:spLocks noGrp="1"/>
          </p:cNvSpPr>
          <p:nvPr>
            <p:ph idx="1" hasCustomPrompt="1"/>
          </p:nvPr>
        </p:nvSpPr>
        <p:spPr>
          <a:xfrm>
            <a:off x="609441" y="4191000"/>
            <a:ext cx="10969943" cy="914400"/>
          </a:xfrm>
          <a:prstGeom prst="rect">
            <a:avLst/>
          </a:prstGeom>
        </p:spPr>
        <p:txBody>
          <a:bodyPr/>
          <a:lstStyle>
            <a:lvl1pPr algn="ctr">
              <a:buNone/>
              <a:defRPr sz="2700" b="1" i="0" cap="all" baseline="0">
                <a:solidFill>
                  <a:schemeClr val="tx2">
                    <a:lumMod val="50000"/>
                  </a:schemeClr>
                </a:solidFill>
                <a:latin typeface="Arial"/>
                <a:cs typeface="Arial"/>
              </a:defRPr>
            </a:lvl1pPr>
          </a:lstStyle>
          <a:p>
            <a:pPr lvl="0"/>
            <a:r>
              <a:rPr lang="en-US" dirty="0" smtClean="0"/>
              <a:t>Subtitle can go right below</a:t>
            </a:r>
          </a:p>
        </p:txBody>
      </p:sp>
      <p:pic>
        <p:nvPicPr>
          <p:cNvPr id="19" name="Picture 18" descr="hptn_ppt_logo_v1.png"/>
          <p:cNvPicPr>
            <a:picLocks noChangeAspect="1"/>
          </p:cNvPicPr>
          <p:nvPr userDrawn="1"/>
        </p:nvPicPr>
        <p:blipFill>
          <a:blip r:embed="rId3" cstate="print"/>
          <a:stretch>
            <a:fillRect/>
          </a:stretch>
        </p:blipFill>
        <p:spPr>
          <a:xfrm>
            <a:off x="609441" y="280009"/>
            <a:ext cx="5662725" cy="1090987"/>
          </a:xfrm>
          <a:prstGeom prst="rect">
            <a:avLst/>
          </a:prstGeom>
        </p:spPr>
      </p:pic>
      <p:pic>
        <p:nvPicPr>
          <p:cNvPr id="14" name="Picture 13" descr="DHHS.jpg"/>
          <p:cNvPicPr>
            <a:picLocks noChangeAspect="1"/>
          </p:cNvPicPr>
          <p:nvPr userDrawn="1"/>
        </p:nvPicPr>
        <p:blipFill>
          <a:blip r:embed="rId4" cstate="print"/>
          <a:stretch>
            <a:fillRect/>
          </a:stretch>
        </p:blipFill>
        <p:spPr>
          <a:xfrm>
            <a:off x="6928230" y="5766609"/>
            <a:ext cx="813143" cy="630931"/>
          </a:xfrm>
          <a:prstGeom prst="rect">
            <a:avLst/>
          </a:prstGeom>
        </p:spPr>
      </p:pic>
      <p:pic>
        <p:nvPicPr>
          <p:cNvPr id="15" name="Picture 14" descr="NIAID.jpg"/>
          <p:cNvPicPr>
            <a:picLocks noChangeAspect="1"/>
          </p:cNvPicPr>
          <p:nvPr userDrawn="1"/>
        </p:nvPicPr>
        <p:blipFill>
          <a:blip r:embed="rId5" cstate="print"/>
          <a:stretch>
            <a:fillRect/>
          </a:stretch>
        </p:blipFill>
        <p:spPr>
          <a:xfrm>
            <a:off x="2527664" y="5744904"/>
            <a:ext cx="1117309" cy="674341"/>
          </a:xfrm>
          <a:prstGeom prst="rect">
            <a:avLst/>
          </a:prstGeom>
        </p:spPr>
      </p:pic>
      <p:pic>
        <p:nvPicPr>
          <p:cNvPr id="16" name="Picture 15" descr="NIMH.jpg"/>
          <p:cNvPicPr>
            <a:picLocks noChangeAspect="1"/>
          </p:cNvPicPr>
          <p:nvPr userDrawn="1"/>
        </p:nvPicPr>
        <p:blipFill>
          <a:blip r:embed="rId6" cstate="print"/>
          <a:stretch>
            <a:fillRect/>
          </a:stretch>
        </p:blipFill>
        <p:spPr>
          <a:xfrm>
            <a:off x="4152841" y="5841184"/>
            <a:ext cx="877022" cy="481781"/>
          </a:xfrm>
          <a:prstGeom prst="rect">
            <a:avLst/>
          </a:prstGeom>
        </p:spPr>
      </p:pic>
      <p:pic>
        <p:nvPicPr>
          <p:cNvPr id="17" name="Picture 16" descr="NIDA.jpg"/>
          <p:cNvPicPr>
            <a:picLocks noChangeAspect="1"/>
          </p:cNvPicPr>
          <p:nvPr userDrawn="1"/>
        </p:nvPicPr>
        <p:blipFill>
          <a:blip r:embed="rId7" cstate="print"/>
          <a:stretch>
            <a:fillRect/>
          </a:stretch>
        </p:blipFill>
        <p:spPr>
          <a:xfrm>
            <a:off x="8215790" y="5815375"/>
            <a:ext cx="1651390" cy="533400"/>
          </a:xfrm>
          <a:prstGeom prst="rect">
            <a:avLst/>
          </a:prstGeom>
        </p:spPr>
      </p:pic>
      <p:pic>
        <p:nvPicPr>
          <p:cNvPr id="18" name="Picture 17"/>
          <p:cNvPicPr>
            <a:picLocks noChangeAspect="1"/>
          </p:cNvPicPr>
          <p:nvPr userDrawn="1"/>
        </p:nvPicPr>
        <p:blipFill>
          <a:blip r:embed="rId8" cstate="print">
            <a:extLst>
              <a:ext uri="{28A0092B-C50C-407E-A947-70E740481C1C}">
                <a14:useLocalDpi xmlns:a14="http://schemas.microsoft.com/office/drawing/2010/main" xmlns="" val="0"/>
              </a:ext>
            </a:extLst>
          </a:blip>
          <a:stretch>
            <a:fillRect/>
          </a:stretch>
        </p:blipFill>
        <p:spPr>
          <a:xfrm>
            <a:off x="5485995" y="5790211"/>
            <a:ext cx="884535" cy="583732"/>
          </a:xfrm>
          <a:prstGeom prst="rect">
            <a:avLst/>
          </a:prstGeom>
        </p:spPr>
      </p:pic>
    </p:spTree>
    <p:extLst>
      <p:ext uri="{BB962C8B-B14F-4D97-AF65-F5344CB8AC3E}">
        <p14:creationId xmlns:p14="http://schemas.microsoft.com/office/powerpoint/2010/main" xmlns="" val="39159368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7_WHITE TITLE PAGE">
    <p:spTree>
      <p:nvGrpSpPr>
        <p:cNvPr id="1" name=""/>
        <p:cNvGrpSpPr/>
        <p:nvPr/>
      </p:nvGrpSpPr>
      <p:grpSpPr>
        <a:xfrm>
          <a:off x="0" y="0"/>
          <a:ext cx="0" cy="0"/>
          <a:chOff x="0" y="0"/>
          <a:chExt cx="0" cy="0"/>
        </a:xfrm>
      </p:grpSpPr>
      <p:sp>
        <p:nvSpPr>
          <p:cNvPr id="9" name="Title 3"/>
          <p:cNvSpPr>
            <a:spLocks noGrp="1"/>
          </p:cNvSpPr>
          <p:nvPr userDrawn="1">
            <p:ph type="title" hasCustomPrompt="1"/>
          </p:nvPr>
        </p:nvSpPr>
        <p:spPr>
          <a:xfrm>
            <a:off x="1117309" y="457201"/>
            <a:ext cx="9954207" cy="944563"/>
          </a:xfrm>
        </p:spPr>
        <p:txBody>
          <a:bodyPr>
            <a:normAutofit/>
          </a:bodyPr>
          <a:lstStyle>
            <a:lvl1pPr algn="ctr">
              <a:defRPr sz="3300" cap="all"/>
            </a:lvl1pPr>
          </a:lstStyle>
          <a:p>
            <a:r>
              <a:rPr lang="en-US" dirty="0" smtClean="0"/>
              <a:t>Acknowledgements</a:t>
            </a:r>
            <a:endParaRPr lang="en-US" dirty="0"/>
          </a:p>
        </p:txBody>
      </p:sp>
      <p:sp>
        <p:nvSpPr>
          <p:cNvPr id="10" name="Content Placeholder 2"/>
          <p:cNvSpPr txBox="1">
            <a:spLocks/>
          </p:cNvSpPr>
          <p:nvPr userDrawn="1"/>
        </p:nvSpPr>
        <p:spPr>
          <a:xfrm>
            <a:off x="1646342" y="1584327"/>
            <a:ext cx="9103529" cy="3463924"/>
          </a:xfrm>
          <a:prstGeom prst="rect">
            <a:avLst/>
          </a:prstGeom>
        </p:spPr>
        <p:txBody>
          <a:bodyPr lIns="121893" tIns="60947" rIns="121893" bIns="60947"/>
          <a:lstStyle/>
          <a:p>
            <a:pPr marL="457101" indent="-457101" defTabSz="1218936" eaLnBrk="1" fontAlgn="auto" hangingPunct="1">
              <a:spcBef>
                <a:spcPct val="20000"/>
              </a:spcBef>
              <a:spcAft>
                <a:spcPts val="0"/>
              </a:spcAft>
              <a:buFont typeface="Arial" pitchFamily="34" charset="0"/>
              <a:buNone/>
              <a:defRPr/>
            </a:pPr>
            <a:endParaRPr lang="en-US" sz="3200" b="0" dirty="0">
              <a:solidFill>
                <a:prstClr val="black"/>
              </a:solidFill>
              <a:latin typeface="Arial"/>
              <a:cs typeface="Arial"/>
            </a:endParaRPr>
          </a:p>
        </p:txBody>
      </p:sp>
      <p:pic>
        <p:nvPicPr>
          <p:cNvPr id="22" name="Picture 21" descr="hptn_ppt_logo_v5.png"/>
          <p:cNvPicPr>
            <a:picLocks noChangeAspect="1"/>
          </p:cNvPicPr>
          <p:nvPr userDrawn="1"/>
        </p:nvPicPr>
        <p:blipFill>
          <a:blip r:embed="rId2" cstate="print"/>
          <a:stretch>
            <a:fillRect/>
          </a:stretch>
        </p:blipFill>
        <p:spPr>
          <a:xfrm>
            <a:off x="8518794" y="5450395"/>
            <a:ext cx="3171311" cy="612247"/>
          </a:xfrm>
          <a:prstGeom prst="rect">
            <a:avLst/>
          </a:prstGeom>
        </p:spPr>
      </p:pic>
      <p:pic>
        <p:nvPicPr>
          <p:cNvPr id="12" name="Picture 11" descr="DHHS.jpg"/>
          <p:cNvPicPr>
            <a:picLocks noChangeAspect="1"/>
          </p:cNvPicPr>
          <p:nvPr userDrawn="1"/>
        </p:nvPicPr>
        <p:blipFill>
          <a:blip r:embed="rId3" cstate="print"/>
          <a:stretch>
            <a:fillRect/>
          </a:stretch>
        </p:blipFill>
        <p:spPr>
          <a:xfrm>
            <a:off x="5074137" y="5496153"/>
            <a:ext cx="813143" cy="630931"/>
          </a:xfrm>
          <a:prstGeom prst="rect">
            <a:avLst/>
          </a:prstGeom>
        </p:spPr>
      </p:pic>
      <p:pic>
        <p:nvPicPr>
          <p:cNvPr id="13" name="Picture 12" descr="NIAID.jpg"/>
          <p:cNvPicPr>
            <a:picLocks noChangeAspect="1"/>
          </p:cNvPicPr>
          <p:nvPr userDrawn="1"/>
        </p:nvPicPr>
        <p:blipFill>
          <a:blip r:embed="rId4" cstate="print"/>
          <a:stretch>
            <a:fillRect/>
          </a:stretch>
        </p:blipFill>
        <p:spPr>
          <a:xfrm>
            <a:off x="673571" y="5474448"/>
            <a:ext cx="1117309" cy="674341"/>
          </a:xfrm>
          <a:prstGeom prst="rect">
            <a:avLst/>
          </a:prstGeom>
        </p:spPr>
      </p:pic>
      <p:pic>
        <p:nvPicPr>
          <p:cNvPr id="14" name="Picture 13" descr="NIMH.jpg"/>
          <p:cNvPicPr>
            <a:picLocks noChangeAspect="1"/>
          </p:cNvPicPr>
          <p:nvPr userDrawn="1"/>
        </p:nvPicPr>
        <p:blipFill>
          <a:blip r:embed="rId5" cstate="print"/>
          <a:stretch>
            <a:fillRect/>
          </a:stretch>
        </p:blipFill>
        <p:spPr>
          <a:xfrm>
            <a:off x="2298748" y="5570728"/>
            <a:ext cx="877022" cy="481781"/>
          </a:xfrm>
          <a:prstGeom prst="rect">
            <a:avLst/>
          </a:prstGeom>
        </p:spPr>
      </p:pic>
      <p:pic>
        <p:nvPicPr>
          <p:cNvPr id="15" name="Picture 14" descr="NIDA.jpg"/>
          <p:cNvPicPr>
            <a:picLocks noChangeAspect="1"/>
          </p:cNvPicPr>
          <p:nvPr userDrawn="1"/>
        </p:nvPicPr>
        <p:blipFill>
          <a:blip r:embed="rId6" cstate="print"/>
          <a:stretch>
            <a:fillRect/>
          </a:stretch>
        </p:blipFill>
        <p:spPr>
          <a:xfrm>
            <a:off x="6361719" y="5544915"/>
            <a:ext cx="1651390" cy="533400"/>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xmlns="" val="0"/>
              </a:ext>
            </a:extLst>
          </a:blip>
          <a:stretch>
            <a:fillRect/>
          </a:stretch>
        </p:blipFill>
        <p:spPr>
          <a:xfrm>
            <a:off x="3631902" y="5519751"/>
            <a:ext cx="884535" cy="583732"/>
          </a:xfrm>
          <a:prstGeom prst="rect">
            <a:avLst/>
          </a:prstGeom>
        </p:spPr>
      </p:pic>
    </p:spTree>
    <p:extLst>
      <p:ext uri="{BB962C8B-B14F-4D97-AF65-F5344CB8AC3E}">
        <p14:creationId xmlns:p14="http://schemas.microsoft.com/office/powerpoint/2010/main" xmlns="" val="14310896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WHITE TITLE PAGE">
    <p:spTree>
      <p:nvGrpSpPr>
        <p:cNvPr id="1" name=""/>
        <p:cNvGrpSpPr/>
        <p:nvPr/>
      </p:nvGrpSpPr>
      <p:grpSpPr>
        <a:xfrm>
          <a:off x="0" y="0"/>
          <a:ext cx="0" cy="0"/>
          <a:chOff x="0" y="0"/>
          <a:chExt cx="0" cy="0"/>
        </a:xfrm>
      </p:grpSpPr>
      <p:sp>
        <p:nvSpPr>
          <p:cNvPr id="7" name="Rectangle 6"/>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sp>
        <p:nvSpPr>
          <p:cNvPr id="3" name="Text Placeholder 2"/>
          <p:cNvSpPr>
            <a:spLocks noGrp="1"/>
          </p:cNvSpPr>
          <p:nvPr>
            <p:ph type="body" sz="quarter" idx="10"/>
          </p:nvPr>
        </p:nvSpPr>
        <p:spPr>
          <a:xfrm>
            <a:off x="5281824" y="1371600"/>
            <a:ext cx="629756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742605" indent="-304735">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507867" y="1371600"/>
            <a:ext cx="3656648" cy="3581400"/>
          </a:xfrm>
        </p:spPr>
        <p:txBody>
          <a:bodyPr anchor="t"/>
          <a:lstStyle>
            <a:lvl1pPr algn="r">
              <a:defRPr>
                <a:solidFill>
                  <a:srgbClr val="0E99C0"/>
                </a:solidFill>
              </a:defRPr>
            </a:lvl1pPr>
          </a:lstStyle>
          <a:p>
            <a:r>
              <a:rPr lang="en-US" dirty="0" smtClean="0"/>
              <a:t>Click to edit Master title style</a:t>
            </a:r>
            <a:endParaRPr lang="en-US" dirty="0"/>
          </a:p>
        </p:txBody>
      </p:sp>
      <p:cxnSp>
        <p:nvCxnSpPr>
          <p:cNvPr id="11" name="Straight Connector 10"/>
          <p:cNvCxnSpPr/>
          <p:nvPr userDrawn="1"/>
        </p:nvCxnSpPr>
        <p:spPr>
          <a:xfrm rot="5400000">
            <a:off x="2350400" y="3694643"/>
            <a:ext cx="4648200" cy="211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Tree>
    <p:extLst>
      <p:ext uri="{BB962C8B-B14F-4D97-AF65-F5344CB8AC3E}">
        <p14:creationId xmlns:p14="http://schemas.microsoft.com/office/powerpoint/2010/main" xmlns="" val="2443214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BJECT RIGHT COLUMN">
    <p:spTree>
      <p:nvGrpSpPr>
        <p:cNvPr id="1" name=""/>
        <p:cNvGrpSpPr/>
        <p:nvPr/>
      </p:nvGrpSpPr>
      <p:grpSpPr>
        <a:xfrm>
          <a:off x="0" y="0"/>
          <a:ext cx="0" cy="0"/>
          <a:chOff x="0" y="0"/>
          <a:chExt cx="0" cy="0"/>
        </a:xfrm>
      </p:grpSpPr>
      <p:sp>
        <p:nvSpPr>
          <p:cNvPr id="3" name="Rectangle 2"/>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4" name="Picture 3"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cxnSp>
        <p:nvCxnSpPr>
          <p:cNvPr id="5" name="Straight Connector 4"/>
          <p:cNvCxnSpPr/>
          <p:nvPr userDrawn="1"/>
        </p:nvCxnSpPr>
        <p:spPr>
          <a:xfrm rot="5400000">
            <a:off x="4965838" y="3694643"/>
            <a:ext cx="4648200" cy="211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497425" y="1364293"/>
            <a:ext cx="6297560" cy="466664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742605" indent="-304735">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5"/>
          <p:cNvSpPr>
            <a:spLocks noGrp="1"/>
          </p:cNvSpPr>
          <p:nvPr>
            <p:ph sz="quarter" idx="4"/>
          </p:nvPr>
        </p:nvSpPr>
        <p:spPr>
          <a:xfrm>
            <a:off x="7920957" y="1360133"/>
            <a:ext cx="3706353" cy="4642687"/>
          </a:xfrm>
        </p:spPr>
        <p:txBody>
          <a:bodyPr/>
          <a:lstStyle>
            <a:lvl1pPr>
              <a:defRPr sz="3200"/>
            </a:lvl1pPr>
            <a:lvl2pPr>
              <a:defRPr sz="2700"/>
            </a:lvl2pPr>
            <a:lvl3pPr>
              <a:defRPr sz="2400"/>
            </a:lvl3pPr>
            <a:lvl4pPr marL="0" indent="0" algn="ctr">
              <a:buFontTx/>
              <a:buNone/>
              <a:defRPr sz="2100"/>
            </a:lvl4pPr>
            <a:lvl5pPr>
              <a:defRPr sz="2100"/>
            </a:lvl5pPr>
            <a:lvl6pPr>
              <a:defRPr sz="2100"/>
            </a:lvl6pPr>
            <a:lvl7pPr>
              <a:defRPr sz="2100"/>
            </a:lvl7pPr>
            <a:lvl8pPr>
              <a:defRPr sz="2100"/>
            </a:lvl8pPr>
            <a:lvl9pPr>
              <a:defRPr sz="2100"/>
            </a:lvl9pPr>
          </a:lstStyle>
          <a:p>
            <a:pPr lvl="3"/>
            <a:endParaRPr lang="en-US" dirty="0"/>
          </a:p>
        </p:txBody>
      </p:sp>
    </p:spTree>
    <p:extLst>
      <p:ext uri="{BB962C8B-B14F-4D97-AF65-F5344CB8AC3E}">
        <p14:creationId xmlns:p14="http://schemas.microsoft.com/office/powerpoint/2010/main" xmlns="" val="41763659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WHITE TITLE PAGE">
    <p:spTree>
      <p:nvGrpSpPr>
        <p:cNvPr id="1" name=""/>
        <p:cNvGrpSpPr/>
        <p:nvPr/>
      </p:nvGrpSpPr>
      <p:grpSpPr>
        <a:xfrm>
          <a:off x="0" y="0"/>
          <a:ext cx="0" cy="0"/>
          <a:chOff x="0" y="0"/>
          <a:chExt cx="0" cy="0"/>
        </a:xfrm>
      </p:grpSpPr>
      <p:sp>
        <p:nvSpPr>
          <p:cNvPr id="7" name="Rectangle 6"/>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sp>
        <p:nvSpPr>
          <p:cNvPr id="3" name="Text Placeholder 2"/>
          <p:cNvSpPr>
            <a:spLocks noGrp="1"/>
          </p:cNvSpPr>
          <p:nvPr>
            <p:ph type="body" sz="quarter" idx="10"/>
          </p:nvPr>
        </p:nvSpPr>
        <p:spPr>
          <a:xfrm>
            <a:off x="1218882" y="2133600"/>
            <a:ext cx="9852634" cy="3962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742605" indent="-304735">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1117309" y="960437"/>
            <a:ext cx="9954207" cy="944563"/>
          </a:xfrm>
        </p:spPr>
        <p:txBody>
          <a:bodyPr/>
          <a:lstStyle>
            <a:lvl1pPr>
              <a:defRPr>
                <a:solidFill>
                  <a:srgbClr val="0E99C0"/>
                </a:solidFill>
              </a:defRPr>
            </a:lvl1pPr>
          </a:lstStyle>
          <a:p>
            <a:r>
              <a:rPr lang="en-US" dirty="0" smtClean="0"/>
              <a:t>Click to edit Master title style</a:t>
            </a:r>
            <a:endParaRPr lang="en-US" dirty="0"/>
          </a:p>
        </p:txBody>
      </p:sp>
      <p:pic>
        <p:nvPicPr>
          <p:cNvPr id="9" name="Picture 8"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Tree>
    <p:extLst>
      <p:ext uri="{BB962C8B-B14F-4D97-AF65-F5344CB8AC3E}">
        <p14:creationId xmlns:p14="http://schemas.microsoft.com/office/powerpoint/2010/main" xmlns="" val="1861032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WHITE TITLE PAGE">
    <p:spTree>
      <p:nvGrpSpPr>
        <p:cNvPr id="1" name=""/>
        <p:cNvGrpSpPr/>
        <p:nvPr/>
      </p:nvGrpSpPr>
      <p:grpSpPr>
        <a:xfrm>
          <a:off x="0" y="0"/>
          <a:ext cx="0" cy="0"/>
          <a:chOff x="0" y="0"/>
          <a:chExt cx="0" cy="0"/>
        </a:xfrm>
      </p:grpSpPr>
      <p:sp>
        <p:nvSpPr>
          <p:cNvPr id="4" name="Title 3"/>
          <p:cNvSpPr>
            <a:spLocks noGrp="1"/>
          </p:cNvSpPr>
          <p:nvPr>
            <p:ph type="title"/>
          </p:nvPr>
        </p:nvSpPr>
        <p:spPr>
          <a:xfrm>
            <a:off x="1117309" y="457201"/>
            <a:ext cx="9954207" cy="944563"/>
          </a:xfrm>
        </p:spPr>
        <p:txBody>
          <a:bodyPr>
            <a:normAutofit/>
          </a:bodyPr>
          <a:lstStyle>
            <a:lvl1pPr algn="ctr">
              <a:defRPr sz="3300" cap="all">
                <a:solidFill>
                  <a:srgbClr val="0E99C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8449601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WHITE TITLE PAGE">
    <p:spTree>
      <p:nvGrpSpPr>
        <p:cNvPr id="1" name=""/>
        <p:cNvGrpSpPr/>
        <p:nvPr/>
      </p:nvGrpSpPr>
      <p:grpSpPr>
        <a:xfrm>
          <a:off x="0" y="0"/>
          <a:ext cx="0" cy="0"/>
          <a:chOff x="0" y="0"/>
          <a:chExt cx="0" cy="0"/>
        </a:xfrm>
      </p:grpSpPr>
      <p:sp>
        <p:nvSpPr>
          <p:cNvPr id="7" name="Rectangle 6"/>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9" name="Picture 8"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Tree>
    <p:extLst>
      <p:ext uri="{BB962C8B-B14F-4D97-AF65-F5344CB8AC3E}">
        <p14:creationId xmlns:p14="http://schemas.microsoft.com/office/powerpoint/2010/main" xmlns="" val="573034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11" name="Rectangle 10"/>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12" name="Picture 11"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
        <p:nvSpPr>
          <p:cNvPr id="14" name="Content Placeholder 2"/>
          <p:cNvSpPr>
            <a:spLocks noGrp="1"/>
          </p:cNvSpPr>
          <p:nvPr>
            <p:ph idx="1"/>
          </p:nvPr>
        </p:nvSpPr>
        <p:spPr>
          <a:xfrm>
            <a:off x="1112473" y="955528"/>
            <a:ext cx="9954487" cy="577816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61995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1007" y="1510729"/>
            <a:ext cx="5228207" cy="4665747"/>
          </a:xfrm>
          <a:prstGeom prst="rect">
            <a:avLst/>
          </a:prstGeom>
        </p:spPr>
        <p:txBody>
          <a:bodyPr/>
          <a:lstStyle>
            <a:lvl1pPr>
              <a:defRPr sz="2800"/>
            </a:lvl1pPr>
            <a:lvl2pPr>
              <a:defRPr sz="2400"/>
            </a:lvl2pPr>
            <a:lvl3pPr>
              <a:defRPr sz="2300"/>
            </a:lvl3pPr>
            <a:lvl4pPr>
              <a:defRPr sz="2000"/>
            </a:lvl4pPr>
            <a:lvl5pPr>
              <a:defRPr sz="1900"/>
            </a:lvl5pPr>
            <a:lvl6pPr>
              <a:defRPr sz="1900"/>
            </a:lvl6pPr>
            <a:lvl7pPr>
              <a:defRPr sz="1900"/>
            </a:lvl7pPr>
            <a:lvl8pPr>
              <a:defRPr sz="1900"/>
            </a:lvl8pPr>
            <a:lvl9pPr>
              <a:defRPr sz="1900"/>
            </a:lvl9pPr>
          </a:lstStyle>
          <a:p>
            <a:pPr lvl="0"/>
            <a:r>
              <a:rPr lang="en-US" dirty="0"/>
              <a:t>Click to edit Master text styles</a:t>
            </a:r>
          </a:p>
        </p:txBody>
      </p:sp>
      <p:sp>
        <p:nvSpPr>
          <p:cNvPr id="10" name="Title 1"/>
          <p:cNvSpPr>
            <a:spLocks noGrp="1"/>
          </p:cNvSpPr>
          <p:nvPr>
            <p:ph type="title"/>
          </p:nvPr>
        </p:nvSpPr>
        <p:spPr>
          <a:xfrm>
            <a:off x="609603" y="238129"/>
            <a:ext cx="10869613"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601666" y="1510729"/>
            <a:ext cx="5307895" cy="4678739"/>
          </a:xfrm>
          <a:prstGeom prst="rect">
            <a:avLst/>
          </a:prstGeom>
        </p:spPr>
        <p:txBody>
          <a:bodyPr/>
          <a:lstStyle>
            <a:lvl1pPr>
              <a:defRPr sz="2800"/>
            </a:lvl1pPr>
            <a:lvl2pPr>
              <a:defRPr sz="2700"/>
            </a:lvl2pPr>
            <a:lvl3pPr>
              <a:defRPr sz="2400"/>
            </a:lvl3pPr>
            <a:lvl4pPr>
              <a:defRPr sz="2300"/>
            </a:lvl4pPr>
            <a:lvl5pPr>
              <a:defRPr sz="2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19773699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3" name="Rectangle 2"/>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4" name="Picture 3"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
        <p:nvSpPr>
          <p:cNvPr id="5" name="Title 3"/>
          <p:cNvSpPr>
            <a:spLocks noGrp="1"/>
          </p:cNvSpPr>
          <p:nvPr>
            <p:ph type="title"/>
          </p:nvPr>
        </p:nvSpPr>
        <p:spPr>
          <a:xfrm>
            <a:off x="1117309" y="960437"/>
            <a:ext cx="9954207" cy="944563"/>
          </a:xfrm>
        </p:spPr>
        <p:txBody>
          <a:bodyPr/>
          <a:lstStyle>
            <a:lvl1pPr>
              <a:defRPr>
                <a:solidFill>
                  <a:srgbClr val="0E99C0"/>
                </a:solidFill>
              </a:defRPr>
            </a:lvl1pPr>
          </a:lstStyle>
          <a:p>
            <a:r>
              <a:rPr lang="en-US" dirty="0" smtClean="0"/>
              <a:t>Click to edit Master title style</a:t>
            </a:r>
            <a:endParaRPr lang="en-US" dirty="0"/>
          </a:p>
        </p:txBody>
      </p:sp>
      <p:sp>
        <p:nvSpPr>
          <p:cNvPr id="6" name="Content Placeholder 2"/>
          <p:cNvSpPr>
            <a:spLocks noGrp="1"/>
          </p:cNvSpPr>
          <p:nvPr>
            <p:ph idx="1"/>
          </p:nvPr>
        </p:nvSpPr>
        <p:spPr>
          <a:xfrm>
            <a:off x="1085943" y="2120760"/>
            <a:ext cx="9981023" cy="4612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2546211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Rectangle 2"/>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4" name="Picture 3" descr="hptn_ppt_logo_v1.png"/>
          <p:cNvPicPr>
            <a:picLocks noChangeAspect="1"/>
          </p:cNvPicPr>
          <p:nvPr userDrawn="1"/>
        </p:nvPicPr>
        <p:blipFill>
          <a:blip r:embed="rId2" cstate="print"/>
          <a:stretch>
            <a:fillRect/>
          </a:stretch>
        </p:blipFill>
        <p:spPr>
          <a:xfrm>
            <a:off x="609451" y="136324"/>
            <a:ext cx="2756553" cy="531081"/>
          </a:xfrm>
          <a:prstGeom prst="rect">
            <a:avLst/>
          </a:prstGeom>
        </p:spPr>
      </p:pic>
      <p:sp>
        <p:nvSpPr>
          <p:cNvPr id="5" name="Title 3"/>
          <p:cNvSpPr>
            <a:spLocks noGrp="1"/>
          </p:cNvSpPr>
          <p:nvPr>
            <p:ph type="title"/>
          </p:nvPr>
        </p:nvSpPr>
        <p:spPr>
          <a:xfrm>
            <a:off x="1117309" y="960437"/>
            <a:ext cx="9954207" cy="944563"/>
          </a:xfrm>
        </p:spPr>
        <p:txBody>
          <a:bodyPr/>
          <a:lstStyle>
            <a:lvl1pPr>
              <a:defRPr>
                <a:solidFill>
                  <a:srgbClr val="0E99C0"/>
                </a:solidFill>
              </a:defRPr>
            </a:lvl1pPr>
          </a:lstStyle>
          <a:p>
            <a:r>
              <a:rPr lang="en-US" dirty="0" smtClean="0"/>
              <a:t>Click to edit Master title style</a:t>
            </a:r>
            <a:endParaRPr lang="en-US" dirty="0"/>
          </a:p>
        </p:txBody>
      </p:sp>
      <p:sp>
        <p:nvSpPr>
          <p:cNvPr id="6" name="Text Placeholder 2"/>
          <p:cNvSpPr>
            <a:spLocks noGrp="1"/>
          </p:cNvSpPr>
          <p:nvPr>
            <p:ph type="body" idx="1"/>
          </p:nvPr>
        </p:nvSpPr>
        <p:spPr>
          <a:xfrm>
            <a:off x="1101907" y="2134157"/>
            <a:ext cx="4551346" cy="639763"/>
          </a:xfrm>
        </p:spPr>
        <p:txBody>
          <a:bodyPr anchor="b"/>
          <a:lstStyle>
            <a:lvl1pPr marL="0" indent="0">
              <a:buNone/>
              <a:defRPr sz="3200" b="1">
                <a:solidFill>
                  <a:srgbClr val="000000"/>
                </a:solidFill>
              </a:defRPr>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7" name="Content Placeholder 3"/>
          <p:cNvSpPr>
            <a:spLocks noGrp="1"/>
          </p:cNvSpPr>
          <p:nvPr>
            <p:ph sz="half" idx="2"/>
          </p:nvPr>
        </p:nvSpPr>
        <p:spPr>
          <a:xfrm>
            <a:off x="1085937" y="2773920"/>
            <a:ext cx="4567317" cy="3951288"/>
          </a:xfrm>
        </p:spPr>
        <p:txBody>
          <a:bodyPr/>
          <a:lstStyle>
            <a:lvl1pPr>
              <a:defRPr sz="3200">
                <a:solidFill>
                  <a:srgbClr val="000000"/>
                </a:solidFill>
              </a:defRPr>
            </a:lvl1pPr>
            <a:lvl2pPr>
              <a:defRPr sz="2700">
                <a:solidFill>
                  <a:srgbClr val="000000"/>
                </a:solidFill>
              </a:defRPr>
            </a:lvl2pPr>
            <a:lvl3pPr>
              <a:defRPr sz="2400">
                <a:solidFill>
                  <a:srgbClr val="000000"/>
                </a:solidFill>
              </a:defRPr>
            </a:lvl3pPr>
            <a:lvl4pPr>
              <a:defRPr sz="2100">
                <a:solidFill>
                  <a:srgbClr val="000000"/>
                </a:solidFill>
              </a:defRPr>
            </a:lvl4pPr>
            <a:lvl5pPr>
              <a:defRPr sz="2100">
                <a:solidFill>
                  <a:srgbClr val="000000"/>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2"/>
          <p:cNvSpPr>
            <a:spLocks noGrp="1"/>
          </p:cNvSpPr>
          <p:nvPr>
            <p:ph type="body" idx="11"/>
          </p:nvPr>
        </p:nvSpPr>
        <p:spPr>
          <a:xfrm>
            <a:off x="6527155" y="2118817"/>
            <a:ext cx="4551346" cy="639763"/>
          </a:xfrm>
        </p:spPr>
        <p:txBody>
          <a:bodyPr anchor="b"/>
          <a:lstStyle>
            <a:lvl1pPr marL="0" indent="0">
              <a:buNone/>
              <a:defRPr sz="3200" b="1">
                <a:solidFill>
                  <a:srgbClr val="000000"/>
                </a:solidFill>
              </a:defRPr>
            </a:lvl1pPr>
            <a:lvl2pPr marL="609468" indent="0">
              <a:buNone/>
              <a:defRPr sz="2700" b="1"/>
            </a:lvl2pPr>
            <a:lvl3pPr marL="1218936" indent="0">
              <a:buNone/>
              <a:defRPr sz="2400" b="1"/>
            </a:lvl3pPr>
            <a:lvl4pPr marL="1828404" indent="0">
              <a:buNone/>
              <a:defRPr sz="2100" b="1"/>
            </a:lvl4pPr>
            <a:lvl5pPr marL="2437872" indent="0">
              <a:buNone/>
              <a:defRPr sz="2100" b="1"/>
            </a:lvl5pPr>
            <a:lvl6pPr marL="3047340" indent="0">
              <a:buNone/>
              <a:defRPr sz="2100" b="1"/>
            </a:lvl6pPr>
            <a:lvl7pPr marL="3656808" indent="0">
              <a:buNone/>
              <a:defRPr sz="2100" b="1"/>
            </a:lvl7pPr>
            <a:lvl8pPr marL="4266275" indent="0">
              <a:buNone/>
              <a:defRPr sz="2100" b="1"/>
            </a:lvl8pPr>
            <a:lvl9pPr marL="4875744" indent="0">
              <a:buNone/>
              <a:defRPr sz="2100" b="1"/>
            </a:lvl9pPr>
          </a:lstStyle>
          <a:p>
            <a:pPr lvl="0"/>
            <a:r>
              <a:rPr lang="en-US" dirty="0" smtClean="0"/>
              <a:t>Click to edit Master text styles</a:t>
            </a:r>
          </a:p>
        </p:txBody>
      </p:sp>
      <p:sp>
        <p:nvSpPr>
          <p:cNvPr id="9" name="Content Placeholder 3"/>
          <p:cNvSpPr>
            <a:spLocks noGrp="1"/>
          </p:cNvSpPr>
          <p:nvPr>
            <p:ph sz="half" idx="12"/>
          </p:nvPr>
        </p:nvSpPr>
        <p:spPr>
          <a:xfrm>
            <a:off x="6515612" y="2758577"/>
            <a:ext cx="4567314" cy="3951288"/>
          </a:xfrm>
        </p:spPr>
        <p:txBody>
          <a:bodyPr/>
          <a:lstStyle>
            <a:lvl1pPr>
              <a:defRPr sz="3200">
                <a:solidFill>
                  <a:srgbClr val="000000"/>
                </a:solidFill>
              </a:defRPr>
            </a:lvl1pPr>
            <a:lvl2pPr>
              <a:defRPr sz="2700">
                <a:solidFill>
                  <a:srgbClr val="000000"/>
                </a:solidFill>
              </a:defRPr>
            </a:lvl2pPr>
            <a:lvl3pPr>
              <a:defRPr sz="2400">
                <a:solidFill>
                  <a:srgbClr val="000000"/>
                </a:solidFill>
              </a:defRPr>
            </a:lvl3pPr>
            <a:lvl4pPr>
              <a:defRPr sz="2100">
                <a:solidFill>
                  <a:srgbClr val="000000"/>
                </a:solidFill>
              </a:defRPr>
            </a:lvl4pPr>
            <a:lvl5pPr>
              <a:defRPr sz="2100">
                <a:solidFill>
                  <a:srgbClr val="000000"/>
                </a:solidFill>
              </a:defRPr>
            </a:lvl5pPr>
            <a:lvl6pPr>
              <a:defRPr sz="2100"/>
            </a:lvl6pPr>
            <a:lvl7pPr>
              <a:defRPr sz="2100"/>
            </a:lvl7pPr>
            <a:lvl8pPr>
              <a:defRPr sz="2100"/>
            </a:lvl8pPr>
            <a:lvl9pPr>
              <a:defRPr sz="2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rot="5400000">
            <a:off x="3769369" y="4423048"/>
            <a:ext cx="4648200" cy="211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36069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WHITE TITLE PAGE">
    <p:spTree>
      <p:nvGrpSpPr>
        <p:cNvPr id="1" name=""/>
        <p:cNvGrpSpPr/>
        <p:nvPr/>
      </p:nvGrpSpPr>
      <p:grpSpPr>
        <a:xfrm>
          <a:off x="0" y="0"/>
          <a:ext cx="0" cy="0"/>
          <a:chOff x="0" y="0"/>
          <a:chExt cx="0" cy="0"/>
        </a:xfrm>
      </p:grpSpPr>
      <p:pic>
        <p:nvPicPr>
          <p:cNvPr id="6" name="Picture 5" descr="hptn_ppt_gradient-lightblue_v1.png"/>
          <p:cNvPicPr>
            <a:picLocks noChangeAspect="1"/>
          </p:cNvPicPr>
          <p:nvPr userDrawn="1"/>
        </p:nvPicPr>
        <p:blipFill>
          <a:blip r:embed="rId2" cstate="print"/>
          <a:stretch>
            <a:fillRect/>
          </a:stretch>
        </p:blipFill>
        <p:spPr>
          <a:xfrm>
            <a:off x="0" y="723904"/>
            <a:ext cx="12188825" cy="6057901"/>
          </a:xfrm>
          <a:prstGeom prst="rect">
            <a:avLst/>
          </a:prstGeom>
        </p:spPr>
      </p:pic>
      <p:sp>
        <p:nvSpPr>
          <p:cNvPr id="7" name="Rectangle 6"/>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8" name="Picture 7" descr="hptn_ppt_logo_v1.png"/>
          <p:cNvPicPr>
            <a:picLocks noChangeAspect="1"/>
          </p:cNvPicPr>
          <p:nvPr userDrawn="1"/>
        </p:nvPicPr>
        <p:blipFill>
          <a:blip r:embed="rId3" cstate="print"/>
          <a:stretch>
            <a:fillRect/>
          </a:stretch>
        </p:blipFill>
        <p:spPr>
          <a:xfrm>
            <a:off x="609451" y="136328"/>
            <a:ext cx="2756553" cy="531081"/>
          </a:xfrm>
          <a:prstGeom prst="rect">
            <a:avLst/>
          </a:prstGeom>
        </p:spPr>
      </p:pic>
      <p:sp>
        <p:nvSpPr>
          <p:cNvPr id="3" name="Text Placeholder 2"/>
          <p:cNvSpPr>
            <a:spLocks noGrp="1"/>
          </p:cNvSpPr>
          <p:nvPr>
            <p:ph type="body" sz="quarter" idx="10"/>
          </p:nvPr>
        </p:nvSpPr>
        <p:spPr>
          <a:xfrm>
            <a:off x="5281824" y="1371600"/>
            <a:ext cx="629756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742605" indent="-304735">
              <a:buFont typeface="Arial" pitchFamily="34" charset="0"/>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a:xfrm>
            <a:off x="507867" y="1371600"/>
            <a:ext cx="3656648" cy="3581400"/>
          </a:xfrm>
        </p:spPr>
        <p:txBody>
          <a:bodyPr anchor="t"/>
          <a:lstStyle>
            <a:lvl1pPr algn="r">
              <a:defRPr>
                <a:solidFill>
                  <a:srgbClr val="0E99C0"/>
                </a:solidFill>
              </a:defRPr>
            </a:lvl1pPr>
          </a:lstStyle>
          <a:p>
            <a:r>
              <a:rPr lang="en-US" dirty="0" smtClean="0"/>
              <a:t>Click to edit Master title style</a:t>
            </a:r>
            <a:endParaRPr lang="en-US" dirty="0"/>
          </a:p>
        </p:txBody>
      </p:sp>
      <p:cxnSp>
        <p:nvCxnSpPr>
          <p:cNvPr id="11" name="Straight Connector 10"/>
          <p:cNvCxnSpPr/>
          <p:nvPr userDrawn="1"/>
        </p:nvCxnSpPr>
        <p:spPr>
          <a:xfrm rot="5400000">
            <a:off x="2350400" y="3694643"/>
            <a:ext cx="4648200" cy="2117"/>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865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6_WHITE TITLE PAGE">
    <p:spTree>
      <p:nvGrpSpPr>
        <p:cNvPr id="1" name=""/>
        <p:cNvGrpSpPr/>
        <p:nvPr/>
      </p:nvGrpSpPr>
      <p:grpSpPr>
        <a:xfrm>
          <a:off x="0" y="0"/>
          <a:ext cx="0" cy="0"/>
          <a:chOff x="0" y="0"/>
          <a:chExt cx="0" cy="0"/>
        </a:xfrm>
      </p:grpSpPr>
      <p:pic>
        <p:nvPicPr>
          <p:cNvPr id="3" name="Picture 2" descr="hptn_ppt_gradient-lightblue_v1.png"/>
          <p:cNvPicPr>
            <a:picLocks noChangeAspect="1"/>
          </p:cNvPicPr>
          <p:nvPr/>
        </p:nvPicPr>
        <p:blipFill>
          <a:blip r:embed="rId2" cstate="print"/>
          <a:stretch>
            <a:fillRect/>
          </a:stretch>
        </p:blipFill>
        <p:spPr>
          <a:xfrm>
            <a:off x="0" y="0"/>
            <a:ext cx="12188825" cy="6057901"/>
          </a:xfrm>
          <a:prstGeom prst="rect">
            <a:avLst/>
          </a:prstGeom>
        </p:spPr>
      </p:pic>
      <p:sp>
        <p:nvSpPr>
          <p:cNvPr id="4" name="Title 3"/>
          <p:cNvSpPr>
            <a:spLocks noGrp="1"/>
          </p:cNvSpPr>
          <p:nvPr>
            <p:ph type="title"/>
          </p:nvPr>
        </p:nvSpPr>
        <p:spPr>
          <a:xfrm>
            <a:off x="1117309" y="457201"/>
            <a:ext cx="9954207" cy="944563"/>
          </a:xfrm>
        </p:spPr>
        <p:txBody>
          <a:bodyPr>
            <a:normAutofit/>
          </a:bodyPr>
          <a:lstStyle>
            <a:lvl1pPr algn="ctr">
              <a:defRPr sz="3300" cap="all">
                <a:solidFill>
                  <a:srgbClr val="0E99C0"/>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4284041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OBJECT">
    <p:spTree>
      <p:nvGrpSpPr>
        <p:cNvPr id="1" name=""/>
        <p:cNvGrpSpPr/>
        <p:nvPr/>
      </p:nvGrpSpPr>
      <p:grpSpPr>
        <a:xfrm>
          <a:off x="0" y="0"/>
          <a:ext cx="0" cy="0"/>
          <a:chOff x="0" y="0"/>
          <a:chExt cx="0" cy="0"/>
        </a:xfrm>
      </p:grpSpPr>
      <p:pic>
        <p:nvPicPr>
          <p:cNvPr id="3" name="Picture 2" descr="hptn_ppt_gradient-lightblue_v1.png"/>
          <p:cNvPicPr>
            <a:picLocks noChangeAspect="1"/>
          </p:cNvPicPr>
          <p:nvPr userDrawn="1"/>
        </p:nvPicPr>
        <p:blipFill>
          <a:blip r:embed="rId2" cstate="print"/>
          <a:stretch>
            <a:fillRect/>
          </a:stretch>
        </p:blipFill>
        <p:spPr>
          <a:xfrm>
            <a:off x="0" y="723904"/>
            <a:ext cx="12188825" cy="6057901"/>
          </a:xfrm>
          <a:prstGeom prst="rect">
            <a:avLst/>
          </a:prstGeom>
        </p:spPr>
      </p:pic>
      <p:sp>
        <p:nvSpPr>
          <p:cNvPr id="4" name="Rectangle 3"/>
          <p:cNvSpPr/>
          <p:nvPr userDrawn="1"/>
        </p:nvSpPr>
        <p:spPr>
          <a:xfrm>
            <a:off x="0" y="0"/>
            <a:ext cx="12188825"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893" tIns="60947" rIns="121893" bIns="60947" rtlCol="0" anchor="ctr"/>
          <a:lstStyle/>
          <a:p>
            <a:pPr algn="ctr" defTabSz="1218936" eaLnBrk="1" fontAlgn="auto" hangingPunct="1">
              <a:spcBef>
                <a:spcPts val="0"/>
              </a:spcBef>
              <a:spcAft>
                <a:spcPts val="0"/>
              </a:spcAft>
            </a:pPr>
            <a:endParaRPr lang="en-US" sz="2400" b="0" dirty="0">
              <a:solidFill>
                <a:srgbClr val="1F497D">
                  <a:lumMod val="75000"/>
                </a:srgbClr>
              </a:solidFill>
            </a:endParaRPr>
          </a:p>
        </p:txBody>
      </p:sp>
      <p:pic>
        <p:nvPicPr>
          <p:cNvPr id="5" name="Picture 4" descr="hptn_ppt_logo_v1.png"/>
          <p:cNvPicPr>
            <a:picLocks noChangeAspect="1"/>
          </p:cNvPicPr>
          <p:nvPr userDrawn="1"/>
        </p:nvPicPr>
        <p:blipFill>
          <a:blip r:embed="rId3" cstate="print"/>
          <a:stretch>
            <a:fillRect/>
          </a:stretch>
        </p:blipFill>
        <p:spPr>
          <a:xfrm>
            <a:off x="609451" y="136328"/>
            <a:ext cx="2756553" cy="531081"/>
          </a:xfrm>
          <a:prstGeom prst="rect">
            <a:avLst/>
          </a:prstGeom>
        </p:spPr>
      </p:pic>
      <p:sp>
        <p:nvSpPr>
          <p:cNvPr id="6" name="Content Placeholder 2"/>
          <p:cNvSpPr>
            <a:spLocks noGrp="1"/>
          </p:cNvSpPr>
          <p:nvPr>
            <p:ph idx="1"/>
          </p:nvPr>
        </p:nvSpPr>
        <p:spPr>
          <a:xfrm>
            <a:off x="1117884" y="958536"/>
            <a:ext cx="9949084" cy="577515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1656234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3603" y="3602037"/>
            <a:ext cx="9141619" cy="1655763"/>
          </a:xfrm>
        </p:spPr>
        <p:txBody>
          <a:bodyPr/>
          <a:lstStyle>
            <a:lvl1pPr marL="0" indent="0" algn="ctr">
              <a:buNone/>
              <a:defRPr sz="2400"/>
            </a:lvl1pPr>
            <a:lvl2pPr marL="457101" indent="0" algn="ctr">
              <a:buNone/>
              <a:defRPr sz="2000"/>
            </a:lvl2pPr>
            <a:lvl3pPr marL="914201" indent="0" algn="ctr">
              <a:buNone/>
              <a:defRPr sz="1900"/>
            </a:lvl3pPr>
            <a:lvl4pPr marL="1371303" indent="0" algn="ctr">
              <a:buNone/>
              <a:defRPr sz="1600"/>
            </a:lvl4pPr>
            <a:lvl5pPr marL="1828404" indent="0" algn="ctr">
              <a:buNone/>
              <a:defRPr sz="1600"/>
            </a:lvl5pPr>
            <a:lvl6pPr marL="2285505" indent="0" algn="ctr">
              <a:buNone/>
              <a:defRPr sz="1600"/>
            </a:lvl6pPr>
            <a:lvl7pPr marL="2742605" indent="0" algn="ctr">
              <a:buNone/>
              <a:defRPr sz="1600"/>
            </a:lvl7pPr>
            <a:lvl8pPr marL="3199707" indent="0" algn="ctr">
              <a:buNone/>
              <a:defRPr sz="1600"/>
            </a:lvl8pPr>
            <a:lvl9pPr marL="3656808"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37982" y="6356352"/>
            <a:ext cx="2742486" cy="365125"/>
          </a:xfrm>
          <a:prstGeom prst="rect">
            <a:avLst/>
          </a:prstGeom>
        </p:spPr>
        <p:txBody>
          <a:bodyPr lIns="121893" tIns="60947" rIns="121893" bIns="60947"/>
          <a:lstStyle>
            <a:lvl1pPr defTabSz="1218936" eaLnBrk="1" fontAlgn="auto" hangingPunct="1">
              <a:spcBef>
                <a:spcPts val="0"/>
              </a:spcBef>
              <a:spcAft>
                <a:spcPts val="0"/>
              </a:spcAft>
              <a:defRPr/>
            </a:lvl1pPr>
          </a:lstStyle>
          <a:p>
            <a:fld id="{4F30A108-91D4-42A2-B3FA-051ED3481F7D}" type="datetimeFigureOut">
              <a:rPr lang="en-US" b="0" smtClean="0">
                <a:solidFill>
                  <a:prstClr val="black"/>
                </a:solidFill>
                <a:latin typeface="Calibri"/>
                <a:cs typeface="+mn-cs"/>
              </a:rPr>
              <a:pPr/>
              <a:t>7/21/2018</a:t>
            </a:fld>
            <a:endParaRPr lang="en-US" b="0" dirty="0">
              <a:solidFill>
                <a:prstClr val="black"/>
              </a:solidFill>
              <a:latin typeface="Calibri"/>
              <a:cs typeface="+mn-cs"/>
            </a:endParaRPr>
          </a:p>
        </p:txBody>
      </p:sp>
      <p:sp>
        <p:nvSpPr>
          <p:cNvPr id="5" name="Footer Placeholder 4"/>
          <p:cNvSpPr>
            <a:spLocks noGrp="1"/>
          </p:cNvSpPr>
          <p:nvPr>
            <p:ph type="ftr" sz="quarter" idx="11"/>
          </p:nvPr>
        </p:nvSpPr>
        <p:spPr>
          <a:xfrm>
            <a:off x="4037549" y="6356352"/>
            <a:ext cx="4113728" cy="365125"/>
          </a:xfrm>
          <a:prstGeom prst="rect">
            <a:avLst/>
          </a:prstGeom>
        </p:spPr>
        <p:txBody>
          <a:bodyPr lIns="121893" tIns="60947" rIns="121893" bIns="60947"/>
          <a:lstStyle>
            <a:lvl1pPr defTabSz="1218936" eaLnBrk="1" fontAlgn="auto" hangingPunct="1">
              <a:spcBef>
                <a:spcPts val="0"/>
              </a:spcBef>
              <a:spcAft>
                <a:spcPts val="0"/>
              </a:spcAft>
              <a:defRPr/>
            </a:lvl1pPr>
          </a:lstStyle>
          <a:p>
            <a:endParaRPr lang="en-US" b="0" dirty="0">
              <a:solidFill>
                <a:prstClr val="black"/>
              </a:solidFill>
              <a:latin typeface="Calibri"/>
              <a:cs typeface="+mn-cs"/>
            </a:endParaRPr>
          </a:p>
        </p:txBody>
      </p:sp>
      <p:sp>
        <p:nvSpPr>
          <p:cNvPr id="6" name="Slide Number Placeholder 5"/>
          <p:cNvSpPr>
            <a:spLocks noGrp="1"/>
          </p:cNvSpPr>
          <p:nvPr>
            <p:ph type="sldNum" sz="quarter" idx="12"/>
          </p:nvPr>
        </p:nvSpPr>
        <p:spPr>
          <a:xfrm>
            <a:off x="8608357" y="6356352"/>
            <a:ext cx="2742486" cy="365125"/>
          </a:xfrm>
          <a:prstGeom prst="rect">
            <a:avLst/>
          </a:prstGeom>
        </p:spPr>
        <p:txBody>
          <a:bodyPr lIns="121893" tIns="60947" rIns="121893" bIns="60947"/>
          <a:lstStyle>
            <a:lvl1pPr defTabSz="1218936" eaLnBrk="1" fontAlgn="auto" hangingPunct="1">
              <a:spcBef>
                <a:spcPts val="0"/>
              </a:spcBef>
              <a:spcAft>
                <a:spcPts val="0"/>
              </a:spcAft>
              <a:defRPr/>
            </a:lvl1pPr>
          </a:lstStyle>
          <a:p>
            <a:fld id="{A4D9DB13-458C-48FD-A188-6AA0AD32D00D}" type="slidenum">
              <a:rPr lang="en-US" b="0" smtClean="0">
                <a:solidFill>
                  <a:prstClr val="black"/>
                </a:solidFill>
                <a:latin typeface="Calibri"/>
                <a:cs typeface="+mn-cs"/>
              </a:rPr>
              <a:pPr/>
              <a:t>‹#›</a:t>
            </a:fld>
            <a:endParaRPr lang="en-US" b="0" dirty="0">
              <a:solidFill>
                <a:prstClr val="black"/>
              </a:solidFill>
              <a:latin typeface="Calibri"/>
              <a:cs typeface="+mn-cs"/>
            </a:endParaRPr>
          </a:p>
        </p:txBody>
      </p:sp>
    </p:spTree>
    <p:extLst>
      <p:ext uri="{BB962C8B-B14F-4D97-AF65-F5344CB8AC3E}">
        <p14:creationId xmlns:p14="http://schemas.microsoft.com/office/powerpoint/2010/main" xmlns="" val="3586828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1"/>
            <a:ext cx="1036050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17" indent="0" algn="ctr">
              <a:buNone/>
              <a:defRPr>
                <a:solidFill>
                  <a:schemeClr val="tx1">
                    <a:tint val="75000"/>
                  </a:schemeClr>
                </a:solidFill>
              </a:defRPr>
            </a:lvl2pPr>
            <a:lvl3pPr marL="1218835" indent="0" algn="ctr">
              <a:buNone/>
              <a:defRPr>
                <a:solidFill>
                  <a:schemeClr val="tx1">
                    <a:tint val="75000"/>
                  </a:schemeClr>
                </a:solidFill>
              </a:defRPr>
            </a:lvl3pPr>
            <a:lvl4pPr marL="1828252" indent="0" algn="ctr">
              <a:buNone/>
              <a:defRPr>
                <a:solidFill>
                  <a:schemeClr val="tx1">
                    <a:tint val="75000"/>
                  </a:schemeClr>
                </a:solidFill>
              </a:defRPr>
            </a:lvl4pPr>
            <a:lvl5pPr marL="2437669" indent="0" algn="ctr">
              <a:buNone/>
              <a:defRPr>
                <a:solidFill>
                  <a:schemeClr val="tx1">
                    <a:tint val="75000"/>
                  </a:schemeClr>
                </a:solidFill>
              </a:defRPr>
            </a:lvl5pPr>
            <a:lvl6pPr marL="3047085" indent="0" algn="ctr">
              <a:buNone/>
              <a:defRPr>
                <a:solidFill>
                  <a:schemeClr val="tx1">
                    <a:tint val="75000"/>
                  </a:schemeClr>
                </a:solidFill>
              </a:defRPr>
            </a:lvl6pPr>
            <a:lvl7pPr marL="3656504" indent="0" algn="ctr">
              <a:buNone/>
              <a:defRPr>
                <a:solidFill>
                  <a:schemeClr val="tx1">
                    <a:tint val="75000"/>
                  </a:schemeClr>
                </a:solidFill>
              </a:defRPr>
            </a:lvl7pPr>
            <a:lvl8pPr marL="4265919"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GB"/>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17" indent="0">
              <a:buNone/>
              <a:defRPr sz="2400">
                <a:solidFill>
                  <a:schemeClr val="tx1">
                    <a:tint val="75000"/>
                  </a:schemeClr>
                </a:solidFill>
              </a:defRPr>
            </a:lvl2pPr>
            <a:lvl3pPr marL="1218835" indent="0">
              <a:buNone/>
              <a:defRPr sz="2100">
                <a:solidFill>
                  <a:schemeClr val="tx1">
                    <a:tint val="75000"/>
                  </a:schemeClr>
                </a:solidFill>
              </a:defRPr>
            </a:lvl3pPr>
            <a:lvl4pPr marL="1828252" indent="0">
              <a:buNone/>
              <a:defRPr sz="1900">
                <a:solidFill>
                  <a:schemeClr val="tx1">
                    <a:tint val="75000"/>
                  </a:schemeClr>
                </a:solidFill>
              </a:defRPr>
            </a:lvl4pPr>
            <a:lvl5pPr marL="2437669" indent="0">
              <a:buNone/>
              <a:defRPr sz="1900">
                <a:solidFill>
                  <a:schemeClr val="tx1">
                    <a:tint val="75000"/>
                  </a:schemeClr>
                </a:solidFill>
              </a:defRPr>
            </a:lvl5pPr>
            <a:lvl6pPr marL="3047085" indent="0">
              <a:buNone/>
              <a:defRPr sz="1900">
                <a:solidFill>
                  <a:schemeClr val="tx1">
                    <a:tint val="75000"/>
                  </a:schemeClr>
                </a:solidFill>
              </a:defRPr>
            </a:lvl6pPr>
            <a:lvl7pPr marL="3656504" indent="0">
              <a:buNone/>
              <a:defRPr sz="1900">
                <a:solidFill>
                  <a:schemeClr val="tx1">
                    <a:tint val="75000"/>
                  </a:schemeClr>
                </a:solidFill>
              </a:defRPr>
            </a:lvl7pPr>
            <a:lvl8pPr marL="4265919"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38129"/>
            <a:ext cx="11138153" cy="1103313"/>
          </a:xfrm>
          <a:prstGeom prst="rect">
            <a:avLst/>
          </a:prstGeom>
        </p:spPr>
        <p:txBody>
          <a:bodyPr/>
          <a:lstStyle/>
          <a:p>
            <a:r>
              <a:rPr lang="en-US" dirty="0"/>
              <a:t>Click to edit Master title style</a:t>
            </a:r>
          </a:p>
        </p:txBody>
      </p:sp>
    </p:spTree>
    <p:extLst>
      <p:ext uri="{BB962C8B-B14F-4D97-AF65-F5344CB8AC3E}">
        <p14:creationId xmlns="" xmlns:p14="http://schemas.microsoft.com/office/powerpoint/2010/main" val="135987415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17" indent="0">
              <a:buNone/>
              <a:defRPr sz="2700" b="1"/>
            </a:lvl2pPr>
            <a:lvl3pPr marL="1218835" indent="0">
              <a:buNone/>
              <a:defRPr sz="2400" b="1"/>
            </a:lvl3pPr>
            <a:lvl4pPr marL="1828252" indent="0">
              <a:buNone/>
              <a:defRPr sz="2100" b="1"/>
            </a:lvl4pPr>
            <a:lvl5pPr marL="2437669" indent="0">
              <a:buNone/>
              <a:defRPr sz="2100" b="1"/>
            </a:lvl5pPr>
            <a:lvl6pPr marL="3047085" indent="0">
              <a:buNone/>
              <a:defRPr sz="2100" b="1"/>
            </a:lvl6pPr>
            <a:lvl7pPr marL="3656504" indent="0">
              <a:buNone/>
              <a:defRPr sz="2100" b="1"/>
            </a:lvl7pPr>
            <a:lvl8pPr marL="4265919" indent="0">
              <a:buNone/>
              <a:defRPr sz="2100" b="1"/>
            </a:lvl8pPr>
            <a:lvl9pPr marL="487533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1765" y="1535113"/>
            <a:ext cx="5387630" cy="639763"/>
          </a:xfrm>
        </p:spPr>
        <p:txBody>
          <a:bodyPr anchor="b"/>
          <a:lstStyle>
            <a:lvl1pPr marL="0" indent="0">
              <a:buNone/>
              <a:defRPr sz="3200" b="1"/>
            </a:lvl1pPr>
            <a:lvl2pPr marL="609417" indent="0">
              <a:buNone/>
              <a:defRPr sz="2700" b="1"/>
            </a:lvl2pPr>
            <a:lvl3pPr marL="1218835" indent="0">
              <a:buNone/>
              <a:defRPr sz="2400" b="1"/>
            </a:lvl3pPr>
            <a:lvl4pPr marL="1828252" indent="0">
              <a:buNone/>
              <a:defRPr sz="2100" b="1"/>
            </a:lvl4pPr>
            <a:lvl5pPr marL="2437669" indent="0">
              <a:buNone/>
              <a:defRPr sz="2100" b="1"/>
            </a:lvl5pPr>
            <a:lvl6pPr marL="3047085" indent="0">
              <a:buNone/>
              <a:defRPr sz="2100" b="1"/>
            </a:lvl6pPr>
            <a:lvl7pPr marL="3656504" indent="0">
              <a:buNone/>
              <a:defRPr sz="2100" b="1"/>
            </a:lvl7pPr>
            <a:lvl8pPr marL="4265919" indent="0">
              <a:buNone/>
              <a:defRPr sz="2100" b="1"/>
            </a:lvl8pPr>
            <a:lvl9pPr marL="487533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65"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49"/>
            <a:ext cx="4010039" cy="1162051"/>
          </a:xfrm>
        </p:spPr>
        <p:txBody>
          <a:bodyPr anchor="b"/>
          <a:lstStyle>
            <a:lvl1pPr algn="l">
              <a:defRPr sz="2700" b="1"/>
            </a:lvl1pPr>
          </a:lstStyle>
          <a:p>
            <a:r>
              <a:rPr lang="en-US" smtClean="0"/>
              <a:t>Click to edit Master title style</a:t>
            </a:r>
            <a:endParaRPr lang="en-GB"/>
          </a:p>
        </p:txBody>
      </p:sp>
      <p:sp>
        <p:nvSpPr>
          <p:cNvPr id="3" name="Content Placeholder 2"/>
          <p:cNvSpPr>
            <a:spLocks noGrp="1"/>
          </p:cNvSpPr>
          <p:nvPr>
            <p:ph idx="1"/>
          </p:nvPr>
        </p:nvSpPr>
        <p:spPr>
          <a:xfrm>
            <a:off x="4765492" y="273066"/>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454" y="1435104"/>
            <a:ext cx="4010039" cy="4691063"/>
          </a:xfrm>
        </p:spPr>
        <p:txBody>
          <a:bodyPr/>
          <a:lstStyle>
            <a:lvl1pPr marL="0" indent="0">
              <a:buNone/>
              <a:defRPr sz="1900"/>
            </a:lvl1pPr>
            <a:lvl2pPr marL="609417" indent="0">
              <a:buNone/>
              <a:defRPr sz="1600"/>
            </a:lvl2pPr>
            <a:lvl3pPr marL="1218835" indent="0">
              <a:buNone/>
              <a:defRPr sz="1300"/>
            </a:lvl3pPr>
            <a:lvl4pPr marL="1828252" indent="0">
              <a:buNone/>
              <a:defRPr sz="1200"/>
            </a:lvl4pPr>
            <a:lvl5pPr marL="2437669" indent="0">
              <a:buNone/>
              <a:defRPr sz="1200"/>
            </a:lvl5pPr>
            <a:lvl6pPr marL="3047085" indent="0">
              <a:buNone/>
              <a:defRPr sz="1200"/>
            </a:lvl6pPr>
            <a:lvl7pPr marL="3656504" indent="0">
              <a:buNone/>
              <a:defRPr sz="1200"/>
            </a:lvl7pPr>
            <a:lvl8pPr marL="4265919" indent="0">
              <a:buNone/>
              <a:defRPr sz="1200"/>
            </a:lvl8pPr>
            <a:lvl9pPr marL="487533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17" indent="0">
              <a:buNone/>
              <a:defRPr sz="3700"/>
            </a:lvl2pPr>
            <a:lvl3pPr marL="1218835" indent="0">
              <a:buNone/>
              <a:defRPr sz="3200"/>
            </a:lvl3pPr>
            <a:lvl4pPr marL="1828252" indent="0">
              <a:buNone/>
              <a:defRPr sz="2700"/>
            </a:lvl4pPr>
            <a:lvl5pPr marL="2437669" indent="0">
              <a:buNone/>
              <a:defRPr sz="2700"/>
            </a:lvl5pPr>
            <a:lvl6pPr marL="3047085" indent="0">
              <a:buNone/>
              <a:defRPr sz="2700"/>
            </a:lvl6pPr>
            <a:lvl7pPr marL="3656504" indent="0">
              <a:buNone/>
              <a:defRPr sz="2700"/>
            </a:lvl7pPr>
            <a:lvl8pPr marL="4265919" indent="0">
              <a:buNone/>
              <a:defRPr sz="2700"/>
            </a:lvl8pPr>
            <a:lvl9pPr marL="4875337" indent="0">
              <a:buNone/>
              <a:defRPr sz="2700"/>
            </a:lvl9pPr>
          </a:lstStyle>
          <a:p>
            <a:endParaRPr lang="en-GB"/>
          </a:p>
        </p:txBody>
      </p:sp>
      <p:sp>
        <p:nvSpPr>
          <p:cNvPr id="4" name="Text Placeholder 3"/>
          <p:cNvSpPr>
            <a:spLocks noGrp="1"/>
          </p:cNvSpPr>
          <p:nvPr>
            <p:ph type="body" sz="half" idx="2"/>
          </p:nvPr>
        </p:nvSpPr>
        <p:spPr>
          <a:xfrm>
            <a:off x="2389095" y="5367353"/>
            <a:ext cx="7313295" cy="804863"/>
          </a:xfrm>
        </p:spPr>
        <p:txBody>
          <a:bodyPr/>
          <a:lstStyle>
            <a:lvl1pPr marL="0" indent="0">
              <a:buNone/>
              <a:defRPr sz="1900"/>
            </a:lvl1pPr>
            <a:lvl2pPr marL="609417" indent="0">
              <a:buNone/>
              <a:defRPr sz="1600"/>
            </a:lvl2pPr>
            <a:lvl3pPr marL="1218835" indent="0">
              <a:buNone/>
              <a:defRPr sz="1300"/>
            </a:lvl3pPr>
            <a:lvl4pPr marL="1828252" indent="0">
              <a:buNone/>
              <a:defRPr sz="1200"/>
            </a:lvl4pPr>
            <a:lvl5pPr marL="2437669" indent="0">
              <a:buNone/>
              <a:defRPr sz="1200"/>
            </a:lvl5pPr>
            <a:lvl6pPr marL="3047085" indent="0">
              <a:buNone/>
              <a:defRPr sz="1200"/>
            </a:lvl6pPr>
            <a:lvl7pPr marL="3656504" indent="0">
              <a:buNone/>
              <a:defRPr sz="1200"/>
            </a:lvl7pPr>
            <a:lvl8pPr marL="4265919" indent="0">
              <a:buNone/>
              <a:defRPr sz="1200"/>
            </a:lvl8pPr>
            <a:lvl9pPr marL="487533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609601" y="6172200"/>
            <a:ext cx="10969625" cy="533400"/>
          </a:xfrm>
        </p:spPr>
        <p:txBody>
          <a:bodyPr anchor="b"/>
          <a:lstStyle>
            <a:lvl1pPr marL="0" indent="0">
              <a:buFontTx/>
              <a:buNone/>
              <a:defRPr sz="1600"/>
            </a:lvl1pPr>
          </a:lstStyle>
          <a:p>
            <a:pPr lvl="0"/>
            <a:r>
              <a:rPr lang="en-US" dirty="0"/>
              <a:t>Click to edit Master text styles</a:t>
            </a:r>
          </a:p>
        </p:txBody>
      </p:sp>
      <p:sp>
        <p:nvSpPr>
          <p:cNvPr id="6" name="Slide Number Placeholder 8"/>
          <p:cNvSpPr>
            <a:spLocks noGrp="1"/>
          </p:cNvSpPr>
          <p:nvPr>
            <p:ph type="sldNum" sz="quarter" idx="14"/>
          </p:nvPr>
        </p:nvSpPr>
        <p:spPr>
          <a:xfrm>
            <a:off x="11579555" y="6537329"/>
            <a:ext cx="330515" cy="168275"/>
          </a:xfrm>
        </p:spPr>
        <p:txBody>
          <a:bodyPr/>
          <a:lstStyle>
            <a:lvl1pPr>
              <a:defRPr/>
            </a:lvl1pPr>
          </a:lstStyle>
          <a:p>
            <a:pPr>
              <a:defRPr/>
            </a:pPr>
            <a:fld id="{1AA6DB88-5349-4D25-A5C2-67E7C71FAA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609601" y="6172200"/>
            <a:ext cx="10969625" cy="533400"/>
          </a:xfrm>
        </p:spPr>
        <p:txBody>
          <a:bodyPr anchor="b"/>
          <a:lstStyle>
            <a:lvl1pPr marL="0" indent="0">
              <a:buFontTx/>
              <a:buNone/>
              <a:defRPr sz="1600"/>
            </a:lvl1pPr>
          </a:lstStyle>
          <a:p>
            <a:pPr lvl="0"/>
            <a:r>
              <a:rPr lang="en-US" dirty="0"/>
              <a:t>Click to edit Master text styles</a:t>
            </a:r>
          </a:p>
        </p:txBody>
      </p:sp>
      <p:sp>
        <p:nvSpPr>
          <p:cNvPr id="6" name="Slide Number Placeholder 8"/>
          <p:cNvSpPr>
            <a:spLocks noGrp="1"/>
          </p:cNvSpPr>
          <p:nvPr>
            <p:ph type="sldNum" sz="quarter" idx="14"/>
          </p:nvPr>
        </p:nvSpPr>
        <p:spPr>
          <a:xfrm>
            <a:off x="11579555" y="6537329"/>
            <a:ext cx="330515" cy="168275"/>
          </a:xfrm>
        </p:spPr>
        <p:txBody>
          <a:bodyPr/>
          <a:lstStyle>
            <a:lvl1pPr>
              <a:defRPr/>
            </a:lvl1pPr>
          </a:lstStyle>
          <a:p>
            <a:pPr>
              <a:defRPr/>
            </a:pPr>
            <a:fld id="{1AA6DB88-5349-4D25-A5C2-67E7C71FAA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 Only (No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592405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546979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7"/>
            <a:ext cx="10360501"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GB"/>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1765"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65"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0" y="273049"/>
            <a:ext cx="4010039" cy="1162051"/>
          </a:xfrm>
        </p:spPr>
        <p:txBody>
          <a:bodyPr anchor="b"/>
          <a:lstStyle>
            <a:lvl1pPr algn="l">
              <a:defRPr sz="2700" b="1"/>
            </a:lvl1pPr>
          </a:lstStyle>
          <a:p>
            <a:r>
              <a:rPr lang="en-US" smtClean="0"/>
              <a:t>Click to edit Master title style</a:t>
            </a:r>
            <a:endParaRPr lang="en-GB"/>
          </a:p>
        </p:txBody>
      </p:sp>
      <p:sp>
        <p:nvSpPr>
          <p:cNvPr id="3" name="Content Placeholder 2"/>
          <p:cNvSpPr>
            <a:spLocks noGrp="1"/>
          </p:cNvSpPr>
          <p:nvPr>
            <p:ph idx="1"/>
          </p:nvPr>
        </p:nvSpPr>
        <p:spPr>
          <a:xfrm>
            <a:off x="4765492" y="27306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450" y="1435104"/>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9"/>
          </a:xfrm>
        </p:spPr>
        <p:txBody>
          <a:bodyPr anchor="b"/>
          <a:lstStyle>
            <a:lvl1pPr algn="l">
              <a:defRPr sz="2700" b="1"/>
            </a:lvl1pPr>
          </a:lstStyle>
          <a:p>
            <a:r>
              <a:rPr lang="en-US" smtClean="0"/>
              <a:t>Click to edit Master title style</a:t>
            </a:r>
            <a:endParaRPr lang="en-GB"/>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GB"/>
          </a:p>
        </p:txBody>
      </p:sp>
      <p:sp>
        <p:nvSpPr>
          <p:cNvPr id="4" name="Text Placeholder 3"/>
          <p:cNvSpPr>
            <a:spLocks noGrp="1"/>
          </p:cNvSpPr>
          <p:nvPr>
            <p:ph type="body" sz="half" idx="2"/>
          </p:nvPr>
        </p:nvSpPr>
        <p:spPr>
          <a:xfrm>
            <a:off x="2389095" y="5367349"/>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mo Slide">
    <p:bg>
      <p:bgPr>
        <a:solidFill>
          <a:schemeClr val="tx1"/>
        </a:solidFill>
        <a:effectLst/>
      </p:bgPr>
    </p:bg>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1112" y="-1587"/>
            <a:ext cx="12199938" cy="45116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descr="CCO_HIV_RGB.jpg"/>
          <p:cNvPicPr>
            <a:picLocks noChangeAspect="1"/>
          </p:cNvPicPr>
          <p:nvPr userDrawn="1"/>
        </p:nvPicPr>
        <p:blipFill>
          <a:blip r:embed="rId3" cstate="print">
            <a:extLst>
              <a:ext uri="{28A0092B-C50C-407E-A947-70E740481C1C}">
                <a14:useLocalDpi xmlns="" xmlns:a14="http://schemas.microsoft.com/office/drawing/2010/main" val="0"/>
              </a:ext>
            </a:extLst>
          </a:blip>
          <a:srcRect t="46054"/>
          <a:stretch>
            <a:fillRect/>
          </a:stretch>
        </p:blipFill>
        <p:spPr bwMode="auto">
          <a:xfrm>
            <a:off x="8148639" y="5891214"/>
            <a:ext cx="3671888" cy="703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7" name="Straight Connector 6"/>
          <p:cNvCxnSpPr/>
          <p:nvPr userDrawn="1"/>
        </p:nvCxnSpPr>
        <p:spPr bwMode="auto">
          <a:xfrm>
            <a:off x="-14285" y="4519613"/>
            <a:ext cx="12203113" cy="0"/>
          </a:xfrm>
          <a:prstGeom prst="line">
            <a:avLst/>
          </a:prstGeom>
          <a:ln w="28575">
            <a:solidFill>
              <a:srgbClr val="00539B"/>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10" name="Content Placeholder 9"/>
          <p:cNvSpPr>
            <a:spLocks noGrp="1"/>
          </p:cNvSpPr>
          <p:nvPr>
            <p:ph sz="quarter" idx="11"/>
          </p:nvPr>
        </p:nvSpPr>
        <p:spPr>
          <a:xfrm>
            <a:off x="514219" y="4856677"/>
            <a:ext cx="11281011" cy="1155939"/>
          </a:xfrm>
          <a:prstGeom prst="rect">
            <a:avLst/>
          </a:prstGeom>
        </p:spPr>
        <p:txBody>
          <a:bodyPr/>
          <a:lstStyle>
            <a:lvl1pPr>
              <a:buFontTx/>
              <a:buNone/>
              <a:defRPr sz="2400" b="1">
                <a:solidFill>
                  <a:srgbClr val="449DC7"/>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Click to edit Master text styles</a:t>
            </a:r>
          </a:p>
        </p:txBody>
      </p:sp>
      <p:sp>
        <p:nvSpPr>
          <p:cNvPr id="8" name="Content Placeholder 7"/>
          <p:cNvSpPr>
            <a:spLocks noGrp="1"/>
          </p:cNvSpPr>
          <p:nvPr>
            <p:ph sz="quarter" idx="10"/>
          </p:nvPr>
        </p:nvSpPr>
        <p:spPr>
          <a:xfrm>
            <a:off x="609603" y="1895478"/>
            <a:ext cx="10869613" cy="2605717"/>
          </a:xfrm>
          <a:prstGeom prst="rect">
            <a:avLst/>
          </a:prstGeom>
        </p:spPr>
        <p:txBody>
          <a:bodyPr/>
          <a:lstStyle>
            <a:lvl1pPr marL="0" indent="0">
              <a:buFontTx/>
              <a:buNone/>
              <a:defRPr sz="2000" b="1">
                <a:solidFill>
                  <a:schemeClr val="accent3"/>
                </a:solidFill>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
        <p:nvSpPr>
          <p:cNvPr id="2" name="Title 1"/>
          <p:cNvSpPr>
            <a:spLocks noGrp="1"/>
          </p:cNvSpPr>
          <p:nvPr>
            <p:ph type="title"/>
          </p:nvPr>
        </p:nvSpPr>
        <p:spPr>
          <a:xfrm>
            <a:off x="514350" y="239716"/>
            <a:ext cx="11241088" cy="1674813"/>
          </a:xfrm>
          <a:prstGeom prst="rect">
            <a:avLst/>
          </a:prstGeom>
        </p:spPr>
        <p:txBody>
          <a:bodyPr/>
          <a:lstStyle>
            <a:lvl1pPr algn="ctr">
              <a:defRPr sz="3900">
                <a:solidFill>
                  <a:schemeClr val="tx1"/>
                </a:solidFill>
              </a:defRPr>
            </a:lvl1pPr>
          </a:lstStyle>
          <a:p>
            <a:r>
              <a:rPr lang="en-US" dirty="0"/>
              <a:t>Click to edit Master title style</a:t>
            </a:r>
          </a:p>
        </p:txBody>
      </p:sp>
    </p:spTree>
    <p:extLst>
      <p:ext uri="{BB962C8B-B14F-4D97-AF65-F5344CB8AC3E}">
        <p14:creationId xmlns="" xmlns:p14="http://schemas.microsoft.com/office/powerpoint/2010/main" val="21051927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9EB958-797F-4628-88FC-9856A41F6BCF}" type="datetimeFigureOut">
              <a:rPr lang="en-GB" smtClean="0">
                <a:solidFill>
                  <a:prstClr val="black">
                    <a:tint val="75000"/>
                  </a:prstClr>
                </a:solidFill>
              </a:rPr>
              <a:pPr/>
              <a:t>21/07/2018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49A837E-F059-4FEC-A9FE-04F6F34B8FB0}" type="slidenum">
              <a:rPr lang="en-GB" smtClean="0">
                <a:solidFill>
                  <a:prstClr val="black">
                    <a:tint val="75000"/>
                  </a:prstClr>
                </a:solidFill>
              </a:rPr>
              <a:pPr/>
              <a:t>‹#›</a:t>
            </a:fld>
            <a:endParaRPr lang="en-GB">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609601" y="6172200"/>
            <a:ext cx="10969625" cy="533400"/>
          </a:xfrm>
        </p:spPr>
        <p:txBody>
          <a:bodyPr anchor="b"/>
          <a:lstStyle>
            <a:lvl1pPr marL="0" indent="0">
              <a:buFontTx/>
              <a:buNone/>
              <a:defRPr sz="1600"/>
            </a:lvl1pPr>
          </a:lstStyle>
          <a:p>
            <a:pPr lvl="0"/>
            <a:r>
              <a:rPr lang="en-US" dirty="0"/>
              <a:t>Click to edit Master text styles</a:t>
            </a:r>
          </a:p>
        </p:txBody>
      </p:sp>
      <p:sp>
        <p:nvSpPr>
          <p:cNvPr id="6" name="Slide Number Placeholder 8"/>
          <p:cNvSpPr>
            <a:spLocks noGrp="1"/>
          </p:cNvSpPr>
          <p:nvPr>
            <p:ph type="sldNum" sz="quarter" idx="14"/>
          </p:nvPr>
        </p:nvSpPr>
        <p:spPr>
          <a:xfrm>
            <a:off x="11579551" y="6537329"/>
            <a:ext cx="330515" cy="168275"/>
          </a:xfrm>
        </p:spPr>
        <p:txBody>
          <a:bodyPr/>
          <a:lstStyle>
            <a:lvl1pPr>
              <a:defRPr/>
            </a:lvl1pPr>
          </a:lstStyle>
          <a:p>
            <a:pPr>
              <a:defRPr/>
            </a:pPr>
            <a:fld id="{1AA6DB88-5349-4D25-A5C2-67E7C71FAA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609601" y="6172200"/>
            <a:ext cx="10969625" cy="533400"/>
          </a:xfrm>
        </p:spPr>
        <p:txBody>
          <a:bodyPr anchor="b"/>
          <a:lstStyle>
            <a:lvl1pPr marL="0" indent="0">
              <a:buFontTx/>
              <a:buNone/>
              <a:defRPr sz="1600"/>
            </a:lvl1pPr>
          </a:lstStyle>
          <a:p>
            <a:pPr lvl="0"/>
            <a:r>
              <a:rPr lang="en-US" dirty="0"/>
              <a:t>Click to edit Master text styles</a:t>
            </a:r>
          </a:p>
        </p:txBody>
      </p:sp>
      <p:sp>
        <p:nvSpPr>
          <p:cNvPr id="6" name="Slide Number Placeholder 8"/>
          <p:cNvSpPr>
            <a:spLocks noGrp="1"/>
          </p:cNvSpPr>
          <p:nvPr>
            <p:ph type="sldNum" sz="quarter" idx="14"/>
          </p:nvPr>
        </p:nvSpPr>
        <p:spPr>
          <a:xfrm>
            <a:off x="11579551" y="6537329"/>
            <a:ext cx="330515" cy="168275"/>
          </a:xfrm>
        </p:spPr>
        <p:txBody>
          <a:bodyPr/>
          <a:lstStyle>
            <a:lvl1pPr>
              <a:defRPr/>
            </a:lvl1pPr>
          </a:lstStyle>
          <a:p>
            <a:pPr>
              <a:defRPr/>
            </a:pPr>
            <a:fld id="{1AA6DB88-5349-4D25-A5C2-67E7C71FAAF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Only (No 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859240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3.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4.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7.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4B"/>
        </a:solidFill>
        <a:effectLst/>
      </p:bgPr>
    </p:bg>
    <p:spTree>
      <p:nvGrpSpPr>
        <p:cNvPr id="1" name=""/>
        <p:cNvGrpSpPr/>
        <p:nvPr/>
      </p:nvGrpSpPr>
      <p:grpSpPr>
        <a:xfrm>
          <a:off x="0" y="0"/>
          <a:ext cx="0" cy="0"/>
          <a:chOff x="0" y="0"/>
          <a:chExt cx="0" cy="0"/>
        </a:xfrm>
      </p:grpSpPr>
      <p:sp>
        <p:nvSpPr>
          <p:cNvPr id="1026" name="Title Placeholder 6"/>
          <p:cNvSpPr>
            <a:spLocks noGrp="1"/>
          </p:cNvSpPr>
          <p:nvPr>
            <p:ph type="title"/>
          </p:nvPr>
        </p:nvSpPr>
        <p:spPr bwMode="auto">
          <a:xfrm>
            <a:off x="609603" y="238125"/>
            <a:ext cx="10869613" cy="1106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US" altLang="en-US"/>
              <a:t>Click to edit Master title style</a:t>
            </a:r>
          </a:p>
        </p:txBody>
      </p:sp>
      <p:sp>
        <p:nvSpPr>
          <p:cNvPr id="1027" name="Text Placeholder 7"/>
          <p:cNvSpPr>
            <a:spLocks noGrp="1"/>
          </p:cNvSpPr>
          <p:nvPr>
            <p:ph type="body" idx="1"/>
          </p:nvPr>
        </p:nvSpPr>
        <p:spPr bwMode="auto">
          <a:xfrm>
            <a:off x="600075" y="1517650"/>
            <a:ext cx="10879138" cy="4654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728" r:id="rId1"/>
    <p:sldLayoutId id="2147484723" r:id="rId2"/>
    <p:sldLayoutId id="2147484731" r:id="rId3"/>
    <p:sldLayoutId id="2147484729" r:id="rId4"/>
    <p:sldLayoutId id="2147484724" r:id="rId5"/>
    <p:sldLayoutId id="2147484725" r:id="rId6"/>
    <p:sldLayoutId id="2147484726" r:id="rId7"/>
    <p:sldLayoutId id="2147484727" r:id="rId8"/>
    <p:sldLayoutId id="2147484730" r:id="rId9"/>
  </p:sldLayoutIdLst>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181" algn="l" rtl="0" fontAlgn="base">
        <a:spcBef>
          <a:spcPct val="0"/>
        </a:spcBef>
        <a:spcAft>
          <a:spcPct val="0"/>
        </a:spcAft>
        <a:defRPr sz="3500" b="1">
          <a:solidFill>
            <a:schemeClr val="tx2"/>
          </a:solidFill>
          <a:latin typeface="Arial" charset="0"/>
        </a:defRPr>
      </a:lvl6pPr>
      <a:lvl7pPr marL="914361" algn="l" rtl="0" fontAlgn="base">
        <a:spcBef>
          <a:spcPct val="0"/>
        </a:spcBef>
        <a:spcAft>
          <a:spcPct val="0"/>
        </a:spcAft>
        <a:defRPr sz="3500" b="1">
          <a:solidFill>
            <a:schemeClr val="tx2"/>
          </a:solidFill>
          <a:latin typeface="Arial" charset="0"/>
        </a:defRPr>
      </a:lvl7pPr>
      <a:lvl8pPr marL="1371543" algn="l" rtl="0" fontAlgn="base">
        <a:spcBef>
          <a:spcPct val="0"/>
        </a:spcBef>
        <a:spcAft>
          <a:spcPct val="0"/>
        </a:spcAft>
        <a:defRPr sz="3500" b="1">
          <a:solidFill>
            <a:schemeClr val="tx2"/>
          </a:solidFill>
          <a:latin typeface="Arial" charset="0"/>
        </a:defRPr>
      </a:lvl8pPr>
      <a:lvl9pPr marL="1828724" algn="l" rtl="0" fontAlgn="base">
        <a:spcBef>
          <a:spcPct val="0"/>
        </a:spcBef>
        <a:spcAft>
          <a:spcPct val="0"/>
        </a:spcAft>
        <a:defRPr sz="3500" b="1">
          <a:solidFill>
            <a:schemeClr val="tx2"/>
          </a:solidFill>
          <a:latin typeface="Arial" charset="0"/>
        </a:defRPr>
      </a:lvl9pPr>
    </p:titleStyle>
    <p:bodyStyle>
      <a:lvl1pPr marL="342885" indent="-342885"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19" indent="-285738" algn="l" rtl="0" eaLnBrk="0" fontAlgn="base" hangingPunct="0">
        <a:lnSpc>
          <a:spcPct val="90000"/>
        </a:lnSpc>
        <a:spcBef>
          <a:spcPts val="1000"/>
        </a:spcBef>
        <a:spcAft>
          <a:spcPts val="700"/>
        </a:spcAft>
        <a:buClr>
          <a:srgbClr val="FEFDDE"/>
        </a:buClr>
        <a:buFont typeface="Arial" panose="020B0604020202020204" pitchFamily="34" charset="0"/>
        <a:buChar char="–"/>
        <a:defRPr sz="2700">
          <a:solidFill>
            <a:srgbClr val="FEFDDE"/>
          </a:solidFill>
          <a:latin typeface="+mn-lt"/>
        </a:defRPr>
      </a:lvl2pPr>
      <a:lvl3pPr marL="1142952" indent="-228591"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133" indent="-228591" algn="l" rtl="0" eaLnBrk="0" fontAlgn="base" hangingPunct="0">
        <a:lnSpc>
          <a:spcPct val="90000"/>
        </a:lnSpc>
        <a:spcBef>
          <a:spcPts val="1000"/>
        </a:spcBef>
        <a:spcAft>
          <a:spcPts val="700"/>
        </a:spcAft>
        <a:buClr>
          <a:srgbClr val="FEFDDE"/>
        </a:buClr>
        <a:buFont typeface="Arial" panose="020B0604020202020204" pitchFamily="34" charset="0"/>
        <a:buChar char="–"/>
        <a:defRPr sz="2300">
          <a:solidFill>
            <a:srgbClr val="FEFDDE"/>
          </a:solidFill>
          <a:latin typeface="+mn-lt"/>
        </a:defRPr>
      </a:lvl4pPr>
      <a:lvl5pPr marL="2057315" indent="-228591"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495" indent="-228591" algn="l" rtl="0" fontAlgn="base">
        <a:lnSpc>
          <a:spcPct val="90000"/>
        </a:lnSpc>
        <a:spcBef>
          <a:spcPct val="35000"/>
        </a:spcBef>
        <a:spcAft>
          <a:spcPct val="25000"/>
        </a:spcAft>
        <a:buClr>
          <a:schemeClr val="accent2"/>
        </a:buClr>
        <a:buFont typeface="Arial" charset="0"/>
        <a:buChar char="–"/>
        <a:defRPr sz="1500">
          <a:solidFill>
            <a:schemeClr val="tx1"/>
          </a:solidFill>
          <a:latin typeface="+mn-lt"/>
        </a:defRPr>
      </a:lvl6pPr>
      <a:lvl7pPr marL="2971676" indent="-228591" algn="l" rtl="0" fontAlgn="base">
        <a:lnSpc>
          <a:spcPct val="90000"/>
        </a:lnSpc>
        <a:spcBef>
          <a:spcPct val="35000"/>
        </a:spcBef>
        <a:spcAft>
          <a:spcPct val="25000"/>
        </a:spcAft>
        <a:buClr>
          <a:schemeClr val="accent2"/>
        </a:buClr>
        <a:buFont typeface="Arial" charset="0"/>
        <a:buChar char="–"/>
        <a:defRPr sz="1500">
          <a:solidFill>
            <a:schemeClr val="tx1"/>
          </a:solidFill>
          <a:latin typeface="+mn-lt"/>
        </a:defRPr>
      </a:lvl7pPr>
      <a:lvl8pPr marL="3428857" indent="-228591" algn="l" rtl="0" fontAlgn="base">
        <a:lnSpc>
          <a:spcPct val="90000"/>
        </a:lnSpc>
        <a:spcBef>
          <a:spcPct val="35000"/>
        </a:spcBef>
        <a:spcAft>
          <a:spcPct val="25000"/>
        </a:spcAft>
        <a:buClr>
          <a:schemeClr val="accent2"/>
        </a:buClr>
        <a:buFont typeface="Arial" charset="0"/>
        <a:buChar char="–"/>
        <a:defRPr sz="1500">
          <a:solidFill>
            <a:schemeClr val="tx1"/>
          </a:solidFill>
          <a:latin typeface="+mn-lt"/>
        </a:defRPr>
      </a:lvl8pPr>
      <a:lvl9pPr marL="3886038" indent="-228591" algn="l" rtl="0" fontAlgn="base">
        <a:lnSpc>
          <a:spcPct val="90000"/>
        </a:lnSpc>
        <a:spcBef>
          <a:spcPct val="35000"/>
        </a:spcBef>
        <a:spcAft>
          <a:spcPct val="25000"/>
        </a:spcAft>
        <a:buClr>
          <a:schemeClr val="accent2"/>
        </a:buClr>
        <a:buFont typeface="Arial" charset="0"/>
        <a:buChar char="–"/>
        <a:defRPr sz="1500">
          <a:solidFill>
            <a:schemeClr val="tx1"/>
          </a:solidFill>
          <a:latin typeface="+mn-lt"/>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Title Placeholder 1"/>
          <p:cNvSpPr txBox="1">
            <a:spLocks noGrp="1"/>
          </p:cNvSpPr>
          <p:nvPr>
            <p:ph type="title"/>
          </p:nvPr>
        </p:nvSpPr>
        <p:spPr bwMode="auto">
          <a:xfrm>
            <a:off x="609300" y="274639"/>
            <a:ext cx="10970230" cy="1143000"/>
          </a:xfrm>
          <a:prstGeom prst="rect">
            <a:avLst/>
          </a:prstGeom>
          <a:noFill/>
          <a:ln w="9525">
            <a:noFill/>
            <a:miter lim="800000"/>
            <a:headEnd/>
            <a:tailEnd/>
          </a:ln>
        </p:spPr>
        <p:txBody>
          <a:bodyPr vert="horz" wrap="square" lIns="91436" tIns="45719" rIns="91436" bIns="45719" numCol="1" anchor="ctr" anchorCtr="1" compatLnSpc="1">
            <a:prstTxWarp prst="textNoShape">
              <a:avLst/>
            </a:prstTxWarp>
          </a:bodyPr>
          <a:lstStyle/>
          <a:p>
            <a:pPr lvl="0"/>
            <a:r>
              <a:rPr lang="en-US" altLang="en-US" smtClean="0"/>
              <a:t>Click to edit Master title style</a:t>
            </a:r>
            <a:endParaRPr lang="en-GB" altLang="en-US" smtClean="0"/>
          </a:p>
        </p:txBody>
      </p:sp>
      <p:sp>
        <p:nvSpPr>
          <p:cNvPr id="18435" name="Text Placeholder 2"/>
          <p:cNvSpPr txBox="1">
            <a:spLocks noGrp="1"/>
          </p:cNvSpPr>
          <p:nvPr>
            <p:ph type="body" idx="1"/>
          </p:nvPr>
        </p:nvSpPr>
        <p:spPr bwMode="auto">
          <a:xfrm>
            <a:off x="609300" y="1600205"/>
            <a:ext cx="10970230" cy="4525963"/>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txBox="1">
            <a:spLocks noGrp="1"/>
          </p:cNvSpPr>
          <p:nvPr>
            <p:ph type="dt" sz="half" idx="2"/>
          </p:nvPr>
        </p:nvSpPr>
        <p:spPr>
          <a:xfrm>
            <a:off x="609298" y="6356356"/>
            <a:ext cx="2843869" cy="365125"/>
          </a:xfrm>
          <a:prstGeom prst="rect">
            <a:avLst/>
          </a:prstGeom>
          <a:noFill/>
          <a:ln>
            <a:noFill/>
          </a:ln>
        </p:spPr>
        <p:txBody>
          <a:bodyPr vert="horz" wrap="square" lIns="91436" tIns="45719" rIns="91436" bIns="45719" anchor="ctr" anchorCtr="0" compatLnSpc="1"/>
          <a:lstStyle>
            <a:lvl1pPr marL="0" marR="0" lvl="0" indent="0" algn="l" defTabSz="914361"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DE6542CC-CB09-46F3-B6FB-EA442427C054}" type="datetime1">
              <a:rPr/>
              <a:pPr>
                <a:defRPr/>
              </a:pPr>
              <a:t>25/05/2018</a:t>
            </a:fld>
            <a:endParaRPr/>
          </a:p>
        </p:txBody>
      </p:sp>
      <p:sp>
        <p:nvSpPr>
          <p:cNvPr id="5" name="Footer Placeholder 4"/>
          <p:cNvSpPr txBox="1">
            <a:spLocks noGrp="1"/>
          </p:cNvSpPr>
          <p:nvPr>
            <p:ph type="ftr" sz="quarter" idx="3"/>
          </p:nvPr>
        </p:nvSpPr>
        <p:spPr>
          <a:xfrm>
            <a:off x="4164491" y="6356356"/>
            <a:ext cx="3859843" cy="365125"/>
          </a:xfrm>
          <a:prstGeom prst="rect">
            <a:avLst/>
          </a:prstGeom>
          <a:noFill/>
          <a:ln>
            <a:noFill/>
          </a:ln>
        </p:spPr>
        <p:txBody>
          <a:bodyPr vert="horz" wrap="square" lIns="91436" tIns="45719" rIns="91436" bIns="45719" anchor="ctr" anchorCtr="1" compatLnSpc="1"/>
          <a:lstStyle>
            <a:lvl1pPr marL="0" marR="0" lvl="0" indent="0" algn="ctr" defTabSz="914361"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endParaRPr/>
          </a:p>
        </p:txBody>
      </p:sp>
      <p:sp>
        <p:nvSpPr>
          <p:cNvPr id="6" name="Slide Number Placeholder 5"/>
          <p:cNvSpPr txBox="1">
            <a:spLocks noGrp="1"/>
          </p:cNvSpPr>
          <p:nvPr>
            <p:ph type="sldNum" sz="quarter" idx="4"/>
          </p:nvPr>
        </p:nvSpPr>
        <p:spPr>
          <a:xfrm>
            <a:off x="8735661" y="6356356"/>
            <a:ext cx="2843867" cy="365125"/>
          </a:xfrm>
          <a:prstGeom prst="rect">
            <a:avLst/>
          </a:prstGeom>
          <a:noFill/>
          <a:ln>
            <a:noFill/>
          </a:ln>
        </p:spPr>
        <p:txBody>
          <a:bodyPr vert="horz" wrap="square" lIns="91436" tIns="45719" rIns="91436" bIns="45719" anchor="ctr" anchorCtr="0" compatLnSpc="1"/>
          <a:lstStyle>
            <a:lvl1pPr marL="0" marR="0" lvl="0" indent="0" algn="r" defTabSz="914361"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cs typeface="+mn-cs"/>
              </a:defRPr>
            </a:lvl1pPr>
          </a:lstStyle>
          <a:p>
            <a:pPr>
              <a:defRPr/>
            </a:pPr>
            <a:fld id="{C3403EE4-E1BB-4904-9FD7-CE7DCDF70A9B}" type="slidenum">
              <a:rPr/>
              <a:pPr>
                <a:defRPr/>
              </a:pPr>
              <a:t>‹#›</a:t>
            </a:fld>
            <a:endParaRPr/>
          </a:p>
        </p:txBody>
      </p:sp>
    </p:spTree>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 id="2147484743" r:id="rId11"/>
    <p:sldLayoutId id="2147484806" r:id="rId12"/>
  </p:sldLayoutIdLst>
  <p:transition spd="slow"/>
  <p:txStyles>
    <p:titleStyle>
      <a:lvl1pPr algn="ctr" rtl="0" eaLnBrk="0" fontAlgn="base" hangingPunct="0">
        <a:spcBef>
          <a:spcPct val="0"/>
        </a:spcBef>
        <a:spcAft>
          <a:spcPct val="0"/>
        </a:spcAft>
        <a:defRPr lang="en-US" sz="4400" kern="1200">
          <a:solidFill>
            <a:srgbClr val="000000"/>
          </a:solidFill>
          <a:latin typeface="Calibri"/>
        </a:defRPr>
      </a:lvl1pPr>
      <a:lvl2pPr algn="ctr" rtl="0" eaLnBrk="0" fontAlgn="base" hangingPunct="0">
        <a:spcBef>
          <a:spcPct val="0"/>
        </a:spcBef>
        <a:spcAft>
          <a:spcPct val="0"/>
        </a:spcAft>
        <a:defRPr sz="4400">
          <a:solidFill>
            <a:srgbClr val="000000"/>
          </a:solidFill>
          <a:latin typeface="Calibri" pitchFamily="34" charset="0"/>
        </a:defRPr>
      </a:lvl2pPr>
      <a:lvl3pPr algn="ctr" rtl="0" eaLnBrk="0" fontAlgn="base" hangingPunct="0">
        <a:spcBef>
          <a:spcPct val="0"/>
        </a:spcBef>
        <a:spcAft>
          <a:spcPct val="0"/>
        </a:spcAft>
        <a:defRPr sz="4400">
          <a:solidFill>
            <a:srgbClr val="000000"/>
          </a:solidFill>
          <a:latin typeface="Calibri" pitchFamily="34" charset="0"/>
        </a:defRPr>
      </a:lvl3pPr>
      <a:lvl4pPr algn="ctr" rtl="0" eaLnBrk="0" fontAlgn="base" hangingPunct="0">
        <a:spcBef>
          <a:spcPct val="0"/>
        </a:spcBef>
        <a:spcAft>
          <a:spcPct val="0"/>
        </a:spcAft>
        <a:defRPr sz="4400">
          <a:solidFill>
            <a:srgbClr val="000000"/>
          </a:solidFill>
          <a:latin typeface="Calibri" pitchFamily="34" charset="0"/>
        </a:defRPr>
      </a:lvl4pPr>
      <a:lvl5pPr algn="ctr" rtl="0" eaLnBrk="0" fontAlgn="base" hangingPunct="0">
        <a:spcBef>
          <a:spcPct val="0"/>
        </a:spcBef>
        <a:spcAft>
          <a:spcPct val="0"/>
        </a:spcAft>
        <a:defRPr sz="4400">
          <a:solidFill>
            <a:srgbClr val="000000"/>
          </a:solidFill>
          <a:latin typeface="Calibri" pitchFamily="34" charset="0"/>
        </a:defRPr>
      </a:lvl5pPr>
      <a:lvl6pPr marL="457181" algn="ctr" rtl="0" eaLnBrk="0" fontAlgn="base">
        <a:spcBef>
          <a:spcPct val="0"/>
        </a:spcBef>
        <a:spcAft>
          <a:spcPct val="0"/>
        </a:spcAft>
        <a:defRPr sz="4400">
          <a:solidFill>
            <a:srgbClr val="000000"/>
          </a:solidFill>
          <a:latin typeface="Calibri" pitchFamily="34" charset="0"/>
        </a:defRPr>
      </a:lvl6pPr>
      <a:lvl7pPr marL="914361" algn="ctr" rtl="0" eaLnBrk="0" fontAlgn="base">
        <a:spcBef>
          <a:spcPct val="0"/>
        </a:spcBef>
        <a:spcAft>
          <a:spcPct val="0"/>
        </a:spcAft>
        <a:defRPr sz="4400">
          <a:solidFill>
            <a:srgbClr val="000000"/>
          </a:solidFill>
          <a:latin typeface="Calibri" pitchFamily="34" charset="0"/>
        </a:defRPr>
      </a:lvl7pPr>
      <a:lvl8pPr marL="1371543" algn="ctr" rtl="0" eaLnBrk="0" fontAlgn="base">
        <a:spcBef>
          <a:spcPct val="0"/>
        </a:spcBef>
        <a:spcAft>
          <a:spcPct val="0"/>
        </a:spcAft>
        <a:defRPr sz="4400">
          <a:solidFill>
            <a:srgbClr val="000000"/>
          </a:solidFill>
          <a:latin typeface="Calibri" pitchFamily="34" charset="0"/>
        </a:defRPr>
      </a:lvl8pPr>
      <a:lvl9pPr marL="1828724" algn="ctr" rtl="0" eaLnBrk="0" fontAlgn="base">
        <a:spcBef>
          <a:spcPct val="0"/>
        </a:spcBef>
        <a:spcAft>
          <a:spcPct val="0"/>
        </a:spcAft>
        <a:defRPr sz="4400">
          <a:solidFill>
            <a:srgbClr val="000000"/>
          </a:solidFill>
          <a:latin typeface="Calibri" pitchFamily="34" charset="0"/>
        </a:defRPr>
      </a:lvl9pPr>
    </p:titleStyle>
    <p:bodyStyle>
      <a:lvl1pPr marL="342885" indent="-342885" algn="l" rtl="0" eaLnBrk="0" fontAlgn="base" hangingPunct="0">
        <a:spcBef>
          <a:spcPts val="800"/>
        </a:spcBef>
        <a:spcAft>
          <a:spcPct val="0"/>
        </a:spcAft>
        <a:buSzPct val="100000"/>
        <a:buFont typeface="Arial" pitchFamily="34" charset="0"/>
        <a:buChar char="•"/>
        <a:defRPr lang="en-US" sz="3200" kern="1200">
          <a:solidFill>
            <a:srgbClr val="000000"/>
          </a:solidFill>
          <a:latin typeface="Calibri"/>
        </a:defRPr>
      </a:lvl1pPr>
      <a:lvl2pPr marL="742919" lvl="1" indent="-285738" algn="l" rtl="0" eaLnBrk="0" fontAlgn="base" hangingPunct="0">
        <a:spcBef>
          <a:spcPts val="700"/>
        </a:spcBef>
        <a:spcAft>
          <a:spcPct val="0"/>
        </a:spcAft>
        <a:buSzPct val="100000"/>
        <a:buFont typeface="Arial" pitchFamily="34" charset="0"/>
        <a:buChar char="–"/>
        <a:defRPr lang="en-US" sz="2800" kern="1200">
          <a:solidFill>
            <a:srgbClr val="000000"/>
          </a:solidFill>
          <a:latin typeface="Calibri"/>
        </a:defRPr>
      </a:lvl2pPr>
      <a:lvl3pPr marL="1142952" lvl="2" indent="-228591" algn="l" rtl="0" eaLnBrk="0" fontAlgn="base" hangingPunct="0">
        <a:spcBef>
          <a:spcPts val="600"/>
        </a:spcBef>
        <a:spcAft>
          <a:spcPct val="0"/>
        </a:spcAft>
        <a:buSzPct val="100000"/>
        <a:buFont typeface="Arial" pitchFamily="34" charset="0"/>
        <a:buChar char="•"/>
        <a:defRPr lang="en-US" sz="2400" kern="1200">
          <a:solidFill>
            <a:srgbClr val="000000"/>
          </a:solidFill>
          <a:latin typeface="Calibri"/>
        </a:defRPr>
      </a:lvl3pPr>
      <a:lvl4pPr marL="1600133" lvl="3" indent="-228591"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4pPr>
      <a:lvl5pPr marL="2057315" lvl="4" indent="-228591" algn="l" rtl="0" eaLnBrk="0" fontAlgn="base" hangingPunct="0">
        <a:spcBef>
          <a:spcPts val="500"/>
        </a:spcBef>
        <a:spcAft>
          <a:spcPct val="0"/>
        </a:spcAft>
        <a:buSzPct val="100000"/>
        <a:buFont typeface="Arial" pitchFamily="34" charset="0"/>
        <a:buChar char="»"/>
        <a:defRPr lang="en-US" sz="2000" kern="1200">
          <a:solidFill>
            <a:srgbClr val="000000"/>
          </a:solidFill>
          <a:latin typeface="Calibri"/>
        </a:defRPr>
      </a:lvl5pPr>
      <a:lvl6pPr marL="2514495" indent="-228591" algn="l" rtl="0" eaLnBrk="0" fontAlgn="base">
        <a:spcBef>
          <a:spcPts val="500"/>
        </a:spcBef>
        <a:spcAft>
          <a:spcPct val="0"/>
        </a:spcAft>
        <a:buSzPct val="100000"/>
        <a:buFont typeface="Arial" charset="0"/>
        <a:buChar char="»"/>
        <a:defRPr lang="en-US" sz="2000" kern="1200">
          <a:solidFill>
            <a:srgbClr val="000000"/>
          </a:solidFill>
          <a:latin typeface="Calibri"/>
        </a:defRPr>
      </a:lvl6pPr>
      <a:lvl7pPr marL="2971676" indent="-228591" algn="l" rtl="0" eaLnBrk="0" fontAlgn="base">
        <a:spcBef>
          <a:spcPts val="500"/>
        </a:spcBef>
        <a:spcAft>
          <a:spcPct val="0"/>
        </a:spcAft>
        <a:buSzPct val="100000"/>
        <a:buFont typeface="Arial" charset="0"/>
        <a:buChar char="»"/>
        <a:defRPr lang="en-US" sz="2000" kern="1200">
          <a:solidFill>
            <a:srgbClr val="000000"/>
          </a:solidFill>
          <a:latin typeface="Calibri"/>
        </a:defRPr>
      </a:lvl7pPr>
      <a:lvl8pPr marL="3428857" indent="-228591" algn="l" rtl="0" eaLnBrk="0" fontAlgn="base">
        <a:spcBef>
          <a:spcPts val="500"/>
        </a:spcBef>
        <a:spcAft>
          <a:spcPct val="0"/>
        </a:spcAft>
        <a:buSzPct val="100000"/>
        <a:buFont typeface="Arial" charset="0"/>
        <a:buChar char="»"/>
        <a:defRPr lang="en-US" sz="2000" kern="1200">
          <a:solidFill>
            <a:srgbClr val="000000"/>
          </a:solidFill>
          <a:latin typeface="Calibri"/>
        </a:defRPr>
      </a:lvl8pPr>
      <a:lvl9pPr marL="3886038" indent="-228591" algn="l" rtl="0" eaLnBrk="0" fontAlgn="base">
        <a:spcBef>
          <a:spcPts val="500"/>
        </a:spcBef>
        <a:spcAft>
          <a:spcPct val="0"/>
        </a:spcAft>
        <a:buSzPct val="100000"/>
        <a:buFont typeface="Arial" charset="0"/>
        <a:buChar char="»"/>
        <a:defRPr lang="en-US" sz="2000" kern="1200">
          <a:solidFill>
            <a:srgbClr val="000000"/>
          </a:solidFill>
          <a:latin typeface="Calibri"/>
        </a:defRPr>
      </a:lvl9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609301" y="274639"/>
            <a:ext cx="10970230" cy="1143000"/>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en-GB" smtClean="0"/>
              <a:t>Click to edit Master title style</a:t>
            </a:r>
            <a:endParaRPr lang="en-US" smtClean="0"/>
          </a:p>
        </p:txBody>
      </p:sp>
      <p:sp>
        <p:nvSpPr>
          <p:cNvPr id="26627" name="Text Placeholder 2"/>
          <p:cNvSpPr>
            <a:spLocks noGrp="1"/>
          </p:cNvSpPr>
          <p:nvPr>
            <p:ph type="body" idx="1"/>
          </p:nvPr>
        </p:nvSpPr>
        <p:spPr bwMode="auto">
          <a:xfrm>
            <a:off x="609301" y="1600205"/>
            <a:ext cx="10970230" cy="4525963"/>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609298" y="6356360"/>
            <a:ext cx="2843869" cy="365125"/>
          </a:xfrm>
          <a:prstGeom prst="rect">
            <a:avLst/>
          </a:prstGeom>
        </p:spPr>
        <p:txBody>
          <a:bodyPr vert="horz" lIns="91436" tIns="45719" rIns="91436" bIns="45719"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4D960B44-DA8B-4DF5-8C23-20AC037C88EC}" type="datetimeFigureOut">
              <a:rPr lang="en-US" b="0">
                <a:cs typeface="+mn-cs"/>
              </a:rPr>
              <a:pPr>
                <a:defRPr/>
              </a:pPr>
              <a:t>7/21/2018</a:t>
            </a:fld>
            <a:endParaRPr lang="en-US" b="0">
              <a:cs typeface="+mn-cs"/>
            </a:endParaRPr>
          </a:p>
        </p:txBody>
      </p:sp>
      <p:sp>
        <p:nvSpPr>
          <p:cNvPr id="5" name="Footer Placeholder 4"/>
          <p:cNvSpPr>
            <a:spLocks noGrp="1"/>
          </p:cNvSpPr>
          <p:nvPr>
            <p:ph type="ftr" sz="quarter" idx="3"/>
          </p:nvPr>
        </p:nvSpPr>
        <p:spPr>
          <a:xfrm>
            <a:off x="4164491" y="6356360"/>
            <a:ext cx="3859843" cy="365125"/>
          </a:xfrm>
          <a:prstGeom prst="rect">
            <a:avLst/>
          </a:prstGeom>
        </p:spPr>
        <p:txBody>
          <a:bodyPr vert="horz" lIns="91436" tIns="45719" rIns="91436" bIns="45719"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b="0">
              <a:cs typeface="+mn-cs"/>
            </a:endParaRPr>
          </a:p>
        </p:txBody>
      </p:sp>
      <p:sp>
        <p:nvSpPr>
          <p:cNvPr id="6" name="Slide Number Placeholder 5"/>
          <p:cNvSpPr>
            <a:spLocks noGrp="1"/>
          </p:cNvSpPr>
          <p:nvPr>
            <p:ph type="sldNum" sz="quarter" idx="4"/>
          </p:nvPr>
        </p:nvSpPr>
        <p:spPr>
          <a:xfrm>
            <a:off x="8735661" y="6356360"/>
            <a:ext cx="2843867" cy="365125"/>
          </a:xfrm>
          <a:prstGeom prst="rect">
            <a:avLst/>
          </a:prstGeom>
        </p:spPr>
        <p:txBody>
          <a:bodyPr vert="horz" lIns="91436" tIns="45719" rIns="91436" bIns="45719" rtlCol="0" anchor="ctr"/>
          <a:lstStyle>
            <a:lvl1pPr algn="r" eaLnBrk="1" fontAlgn="auto" hangingPunct="1">
              <a:spcBef>
                <a:spcPts val="0"/>
              </a:spcBef>
              <a:spcAft>
                <a:spcPts val="0"/>
              </a:spcAft>
              <a:defRPr sz="1200">
                <a:solidFill>
                  <a:prstClr val="black">
                    <a:tint val="75000"/>
                  </a:prstClr>
                </a:solidFill>
                <a:latin typeface="Calibri"/>
              </a:defRPr>
            </a:lvl1pPr>
          </a:lstStyle>
          <a:p>
            <a:pPr>
              <a:defRPr/>
            </a:pPr>
            <a:fld id="{6FDDE8A5-0266-47C7-BB90-D3D3B87C50EB}" type="slidenum">
              <a:rPr lang="en-US" b="0">
                <a:cs typeface="+mn-cs"/>
              </a:rPr>
              <a:pPr>
                <a:defRPr/>
              </a:pPr>
              <a:t>‹#›</a:t>
            </a:fld>
            <a:endParaRPr lang="en-US" b="0">
              <a:cs typeface="+mn-cs"/>
            </a:endParaRPr>
          </a:p>
        </p:txBody>
      </p:sp>
    </p:spTree>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 id="2147484774" r:id="rId15"/>
    <p:sldLayoutId id="2147484775" r:id="rId16"/>
  </p:sldLayoutIdLst>
  <p:txStyles>
    <p:titleStyle>
      <a:lvl1pPr algn="ctr" defTabSz="457181" rtl="0" eaLnBrk="0" fontAlgn="base" hangingPunct="0">
        <a:spcBef>
          <a:spcPct val="0"/>
        </a:spcBef>
        <a:spcAft>
          <a:spcPct val="0"/>
        </a:spcAft>
        <a:defRPr sz="4400" kern="1200">
          <a:solidFill>
            <a:schemeClr val="tx1"/>
          </a:solidFill>
          <a:latin typeface="+mj-lt"/>
          <a:ea typeface="+mj-ea"/>
          <a:cs typeface="+mj-cs"/>
        </a:defRPr>
      </a:lvl1pPr>
      <a:lvl2pPr algn="ctr" defTabSz="457181" rtl="0" eaLnBrk="0" fontAlgn="base" hangingPunct="0">
        <a:spcBef>
          <a:spcPct val="0"/>
        </a:spcBef>
        <a:spcAft>
          <a:spcPct val="0"/>
        </a:spcAft>
        <a:defRPr sz="4400">
          <a:solidFill>
            <a:schemeClr val="tx1"/>
          </a:solidFill>
          <a:latin typeface="Calibri" pitchFamily="34" charset="0"/>
        </a:defRPr>
      </a:lvl2pPr>
      <a:lvl3pPr algn="ctr" defTabSz="457181" rtl="0" eaLnBrk="0" fontAlgn="base" hangingPunct="0">
        <a:spcBef>
          <a:spcPct val="0"/>
        </a:spcBef>
        <a:spcAft>
          <a:spcPct val="0"/>
        </a:spcAft>
        <a:defRPr sz="4400">
          <a:solidFill>
            <a:schemeClr val="tx1"/>
          </a:solidFill>
          <a:latin typeface="Calibri" pitchFamily="34" charset="0"/>
        </a:defRPr>
      </a:lvl3pPr>
      <a:lvl4pPr algn="ctr" defTabSz="457181" rtl="0" eaLnBrk="0" fontAlgn="base" hangingPunct="0">
        <a:spcBef>
          <a:spcPct val="0"/>
        </a:spcBef>
        <a:spcAft>
          <a:spcPct val="0"/>
        </a:spcAft>
        <a:defRPr sz="4400">
          <a:solidFill>
            <a:schemeClr val="tx1"/>
          </a:solidFill>
          <a:latin typeface="Calibri" pitchFamily="34" charset="0"/>
        </a:defRPr>
      </a:lvl4pPr>
      <a:lvl5pPr algn="ctr" defTabSz="457181" rtl="0" eaLnBrk="0" fontAlgn="base" hangingPunct="0">
        <a:spcBef>
          <a:spcPct val="0"/>
        </a:spcBef>
        <a:spcAft>
          <a:spcPct val="0"/>
        </a:spcAft>
        <a:defRPr sz="4400">
          <a:solidFill>
            <a:schemeClr val="tx1"/>
          </a:solidFill>
          <a:latin typeface="Calibri" pitchFamily="34" charset="0"/>
        </a:defRPr>
      </a:lvl5pPr>
      <a:lvl6pPr marL="457181" algn="ctr" defTabSz="457181" rtl="0" fontAlgn="base">
        <a:spcBef>
          <a:spcPct val="0"/>
        </a:spcBef>
        <a:spcAft>
          <a:spcPct val="0"/>
        </a:spcAft>
        <a:defRPr sz="4400">
          <a:solidFill>
            <a:schemeClr val="tx1"/>
          </a:solidFill>
          <a:latin typeface="Calibri" pitchFamily="34" charset="0"/>
        </a:defRPr>
      </a:lvl6pPr>
      <a:lvl7pPr marL="914361" algn="ctr" defTabSz="457181" rtl="0" fontAlgn="base">
        <a:spcBef>
          <a:spcPct val="0"/>
        </a:spcBef>
        <a:spcAft>
          <a:spcPct val="0"/>
        </a:spcAft>
        <a:defRPr sz="4400">
          <a:solidFill>
            <a:schemeClr val="tx1"/>
          </a:solidFill>
          <a:latin typeface="Calibri" pitchFamily="34" charset="0"/>
        </a:defRPr>
      </a:lvl7pPr>
      <a:lvl8pPr marL="1371543" algn="ctr" defTabSz="457181" rtl="0" fontAlgn="base">
        <a:spcBef>
          <a:spcPct val="0"/>
        </a:spcBef>
        <a:spcAft>
          <a:spcPct val="0"/>
        </a:spcAft>
        <a:defRPr sz="4400">
          <a:solidFill>
            <a:schemeClr val="tx1"/>
          </a:solidFill>
          <a:latin typeface="Calibri" pitchFamily="34" charset="0"/>
        </a:defRPr>
      </a:lvl8pPr>
      <a:lvl9pPr marL="1828724" algn="ctr" defTabSz="457181" rtl="0" fontAlgn="base">
        <a:spcBef>
          <a:spcPct val="0"/>
        </a:spcBef>
        <a:spcAft>
          <a:spcPct val="0"/>
        </a:spcAft>
        <a:defRPr sz="4400">
          <a:solidFill>
            <a:schemeClr val="tx1"/>
          </a:solidFill>
          <a:latin typeface="Calibri" pitchFamily="34" charset="0"/>
        </a:defRPr>
      </a:lvl9pPr>
    </p:titleStyle>
    <p:bodyStyle>
      <a:lvl1pPr marL="342885" indent="-342885" algn="l" defTabSz="457181"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19" indent="-285738" algn="l" defTabSz="457181"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52" indent="-228591" algn="l" defTabSz="457181"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33" indent="-228591" algn="l" defTabSz="45718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15" indent="-228591" algn="l" defTabSz="457181"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95"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6"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57"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38"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900" kern="1200">
          <a:solidFill>
            <a:schemeClr val="tx1"/>
          </a:solidFill>
          <a:latin typeface="+mn-lt"/>
          <a:ea typeface="+mn-ea"/>
          <a:cs typeface="+mn-cs"/>
        </a:defRPr>
      </a:lvl1pPr>
      <a:lvl2pPr marL="457181" algn="l" defTabSz="457181" rtl="0" eaLnBrk="1" latinLnBrk="0" hangingPunct="1">
        <a:defRPr sz="1900" kern="1200">
          <a:solidFill>
            <a:schemeClr val="tx1"/>
          </a:solidFill>
          <a:latin typeface="+mn-lt"/>
          <a:ea typeface="+mn-ea"/>
          <a:cs typeface="+mn-cs"/>
        </a:defRPr>
      </a:lvl2pPr>
      <a:lvl3pPr marL="914361" algn="l" defTabSz="457181" rtl="0" eaLnBrk="1" latinLnBrk="0" hangingPunct="1">
        <a:defRPr sz="1900" kern="1200">
          <a:solidFill>
            <a:schemeClr val="tx1"/>
          </a:solidFill>
          <a:latin typeface="+mn-lt"/>
          <a:ea typeface="+mn-ea"/>
          <a:cs typeface="+mn-cs"/>
        </a:defRPr>
      </a:lvl3pPr>
      <a:lvl4pPr marL="1371543" algn="l" defTabSz="457181" rtl="0" eaLnBrk="1" latinLnBrk="0" hangingPunct="1">
        <a:defRPr sz="1900" kern="1200">
          <a:solidFill>
            <a:schemeClr val="tx1"/>
          </a:solidFill>
          <a:latin typeface="+mn-lt"/>
          <a:ea typeface="+mn-ea"/>
          <a:cs typeface="+mn-cs"/>
        </a:defRPr>
      </a:lvl4pPr>
      <a:lvl5pPr marL="1828724" algn="l" defTabSz="457181" rtl="0" eaLnBrk="1" latinLnBrk="0" hangingPunct="1">
        <a:defRPr sz="1900" kern="1200">
          <a:solidFill>
            <a:schemeClr val="tx1"/>
          </a:solidFill>
          <a:latin typeface="+mn-lt"/>
          <a:ea typeface="+mn-ea"/>
          <a:cs typeface="+mn-cs"/>
        </a:defRPr>
      </a:lvl5pPr>
      <a:lvl6pPr marL="2285905" algn="l" defTabSz="457181" rtl="0" eaLnBrk="1" latinLnBrk="0" hangingPunct="1">
        <a:defRPr sz="1900" kern="1200">
          <a:solidFill>
            <a:schemeClr val="tx1"/>
          </a:solidFill>
          <a:latin typeface="+mn-lt"/>
          <a:ea typeface="+mn-ea"/>
          <a:cs typeface="+mn-cs"/>
        </a:defRPr>
      </a:lvl6pPr>
      <a:lvl7pPr marL="2743085" algn="l" defTabSz="457181" rtl="0" eaLnBrk="1" latinLnBrk="0" hangingPunct="1">
        <a:defRPr sz="1900" kern="1200">
          <a:solidFill>
            <a:schemeClr val="tx1"/>
          </a:solidFill>
          <a:latin typeface="+mn-lt"/>
          <a:ea typeface="+mn-ea"/>
          <a:cs typeface="+mn-cs"/>
        </a:defRPr>
      </a:lvl7pPr>
      <a:lvl8pPr marL="3200267" algn="l" defTabSz="457181" rtl="0" eaLnBrk="1" latinLnBrk="0" hangingPunct="1">
        <a:defRPr sz="1900" kern="1200">
          <a:solidFill>
            <a:schemeClr val="tx1"/>
          </a:solidFill>
          <a:latin typeface="+mn-lt"/>
          <a:ea typeface="+mn-ea"/>
          <a:cs typeface="+mn-cs"/>
        </a:defRPr>
      </a:lvl8pPr>
      <a:lvl9pPr marL="3657448" algn="l" defTabSz="457181"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609299" y="274639"/>
            <a:ext cx="10970230" cy="1143000"/>
          </a:xfrm>
          <a:prstGeom prst="rect">
            <a:avLst/>
          </a:prstGeom>
          <a:noFill/>
          <a:ln w="9525">
            <a:noFill/>
            <a:miter lim="800000"/>
            <a:headEnd/>
            <a:tailEnd/>
          </a:ln>
        </p:spPr>
        <p:txBody>
          <a:bodyPr vert="horz" wrap="square" lIns="91436" tIns="45719" rIns="91436" bIns="45719" numCol="1" anchor="ctr" anchorCtr="0" compatLnSpc="1">
            <a:prstTxWarp prst="textNoShape">
              <a:avLst/>
            </a:prstTxWarp>
          </a:bodyPr>
          <a:lstStyle/>
          <a:p>
            <a:pPr lvl="0"/>
            <a:r>
              <a:rPr lang="en-US" smtClean="0"/>
              <a:t>Click to edit Master title style</a:t>
            </a:r>
          </a:p>
        </p:txBody>
      </p:sp>
      <p:sp>
        <p:nvSpPr>
          <p:cNvPr id="21507" name="Text Placeholder 2"/>
          <p:cNvSpPr>
            <a:spLocks noGrp="1"/>
          </p:cNvSpPr>
          <p:nvPr>
            <p:ph type="body" idx="1"/>
          </p:nvPr>
        </p:nvSpPr>
        <p:spPr bwMode="auto">
          <a:xfrm>
            <a:off x="609299" y="1600204"/>
            <a:ext cx="10970230" cy="4525963"/>
          </a:xfrm>
          <a:prstGeom prst="rect">
            <a:avLst/>
          </a:prstGeom>
          <a:noFill/>
          <a:ln w="9525">
            <a:noFill/>
            <a:miter lim="800000"/>
            <a:headEnd/>
            <a:tailEnd/>
          </a:ln>
        </p:spPr>
        <p:txBody>
          <a:bodyPr vert="horz" wrap="square" lIns="91436" tIns="45719" rIns="91436"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298" y="6356354"/>
            <a:ext cx="2843869" cy="365125"/>
          </a:xfrm>
          <a:prstGeom prst="rect">
            <a:avLst/>
          </a:prstGeom>
        </p:spPr>
        <p:txBody>
          <a:bodyPr vert="horz" wrap="square" lIns="91436" tIns="45719" rIns="91436" bIns="45719" numCol="1" anchor="ctr" anchorCtr="0" compatLnSpc="1">
            <a:prstTxWarp prst="textNoShape">
              <a:avLst/>
            </a:prstTxWarp>
          </a:bodyPr>
          <a:lstStyle>
            <a:lvl1pPr eaLnBrk="1" hangingPunct="1">
              <a:defRPr sz="1200">
                <a:solidFill>
                  <a:srgbClr val="566473"/>
                </a:solidFill>
                <a:latin typeface="Calibri" pitchFamily="34" charset="0"/>
              </a:defRPr>
            </a:lvl1pPr>
          </a:lstStyle>
          <a:p>
            <a:pPr>
              <a:defRPr/>
            </a:pPr>
            <a:fld id="{4365CC6F-3E70-4254-89AF-DF5DD12C8608}" type="datetime1">
              <a:rPr lang="en-US" b="0">
                <a:cs typeface="+mn-cs"/>
              </a:rPr>
              <a:pPr>
                <a:defRPr/>
              </a:pPr>
              <a:t>7/21/2018</a:t>
            </a:fld>
            <a:endParaRPr lang="en-US" b="0">
              <a:cs typeface="+mn-cs"/>
            </a:endParaRPr>
          </a:p>
        </p:txBody>
      </p:sp>
      <p:sp>
        <p:nvSpPr>
          <p:cNvPr id="5" name="Footer Placeholder 4"/>
          <p:cNvSpPr>
            <a:spLocks noGrp="1"/>
          </p:cNvSpPr>
          <p:nvPr>
            <p:ph type="ftr" sz="quarter" idx="3"/>
          </p:nvPr>
        </p:nvSpPr>
        <p:spPr>
          <a:xfrm>
            <a:off x="4164491" y="6356354"/>
            <a:ext cx="3859843" cy="365125"/>
          </a:xfrm>
          <a:prstGeom prst="rect">
            <a:avLst/>
          </a:prstGeom>
        </p:spPr>
        <p:txBody>
          <a:bodyPr vert="horz" wrap="square" lIns="91436" tIns="45719" rIns="91436" bIns="45719" numCol="1" anchor="ctr" anchorCtr="0" compatLnSpc="1">
            <a:prstTxWarp prst="textNoShape">
              <a:avLst/>
            </a:prstTxWarp>
          </a:bodyPr>
          <a:lstStyle>
            <a:lvl1pPr algn="ctr" eaLnBrk="1" hangingPunct="1">
              <a:defRPr sz="1200">
                <a:solidFill>
                  <a:srgbClr val="566473"/>
                </a:solidFill>
                <a:latin typeface="Calibri" pitchFamily="34" charset="0"/>
              </a:defRPr>
            </a:lvl1pPr>
          </a:lstStyle>
          <a:p>
            <a:pPr>
              <a:defRPr/>
            </a:pPr>
            <a:r>
              <a:rPr lang="en-US" b="0">
                <a:cs typeface="+mn-cs"/>
              </a:rPr>
              <a:t>Confidential information statement (go to INSERT&gt;&gt;HEADER &amp; FOOTER)</a:t>
            </a:r>
          </a:p>
        </p:txBody>
      </p:sp>
      <p:sp>
        <p:nvSpPr>
          <p:cNvPr id="6" name="Slide Number Placeholder 5"/>
          <p:cNvSpPr>
            <a:spLocks noGrp="1"/>
          </p:cNvSpPr>
          <p:nvPr>
            <p:ph type="sldNum" sz="quarter" idx="4"/>
          </p:nvPr>
        </p:nvSpPr>
        <p:spPr>
          <a:xfrm>
            <a:off x="8735661" y="6356354"/>
            <a:ext cx="2843867" cy="365125"/>
          </a:xfrm>
          <a:prstGeom prst="rect">
            <a:avLst/>
          </a:prstGeom>
        </p:spPr>
        <p:txBody>
          <a:bodyPr vert="horz" wrap="square" lIns="91436" tIns="45719" rIns="91436" bIns="45719" numCol="1" anchor="ctr" anchorCtr="0" compatLnSpc="1">
            <a:prstTxWarp prst="textNoShape">
              <a:avLst/>
            </a:prstTxWarp>
          </a:bodyPr>
          <a:lstStyle>
            <a:lvl1pPr algn="r" eaLnBrk="1" hangingPunct="1">
              <a:defRPr sz="1200">
                <a:solidFill>
                  <a:srgbClr val="566473"/>
                </a:solidFill>
                <a:latin typeface="Calibri" pitchFamily="34" charset="0"/>
              </a:defRPr>
            </a:lvl1pPr>
          </a:lstStyle>
          <a:p>
            <a:pPr>
              <a:defRPr/>
            </a:pPr>
            <a:fld id="{353EB9AE-AABE-4F73-AB12-0374F35F363D}" type="slidenum">
              <a:rPr lang="en-US" b="0">
                <a:cs typeface="+mn-cs"/>
              </a:rPr>
              <a:pPr>
                <a:defRPr/>
              </a:pPr>
              <a:t>‹#›</a:t>
            </a:fld>
            <a:endParaRPr lang="en-US" b="0">
              <a:cs typeface="+mn-cs"/>
            </a:endParaRPr>
          </a:p>
        </p:txBody>
      </p:sp>
    </p:spTree>
  </p:cSld>
  <p:clrMap bg1="lt1" tx1="dk1" bg2="lt2" tx2="dk2" accent1="accent1" accent2="accent2" accent3="accent3" accent4="accent4" accent5="accent5" accent6="accent6" hlink="hlink" folHlink="folHlink"/>
  <p:sldLayoutIdLst>
    <p:sldLayoutId id="2147484780" r:id="rId1"/>
    <p:sldLayoutId id="2147484781" r:id="rId2"/>
    <p:sldLayoutId id="2147484782" r:id="rId3"/>
    <p:sldLayoutId id="2147484783" r:id="rId4"/>
    <p:sldLayoutId id="2147484784" r:id="rId5"/>
    <p:sldLayoutId id="2147484785" r:id="rId6"/>
    <p:sldLayoutId id="2147484786" r:id="rId7"/>
    <p:sldLayoutId id="2147484787" r:id="rId8"/>
    <p:sldLayoutId id="2147484788" r:id="rId9"/>
    <p:sldLayoutId id="2147484789" r:id="rId10"/>
    <p:sldLayoutId id="2147484790" r:id="rId11"/>
    <p:sldLayoutId id="2147484791" r:id="rId12"/>
    <p:sldLayoutId id="2147484792" r:id="rId13"/>
    <p:sldLayoutId id="2147484793" r:id="rId1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1" algn="ctr" rtl="0" fontAlgn="base">
        <a:spcBef>
          <a:spcPct val="0"/>
        </a:spcBef>
        <a:spcAft>
          <a:spcPct val="0"/>
        </a:spcAft>
        <a:defRPr sz="4400">
          <a:solidFill>
            <a:schemeClr val="tx1"/>
          </a:solidFill>
          <a:latin typeface="Calibri" pitchFamily="34" charset="0"/>
        </a:defRPr>
      </a:lvl6pPr>
      <a:lvl7pPr marL="914361" algn="ctr" rtl="0" fontAlgn="base">
        <a:spcBef>
          <a:spcPct val="0"/>
        </a:spcBef>
        <a:spcAft>
          <a:spcPct val="0"/>
        </a:spcAft>
        <a:defRPr sz="4400">
          <a:solidFill>
            <a:schemeClr val="tx1"/>
          </a:solidFill>
          <a:latin typeface="Calibri" pitchFamily="34" charset="0"/>
        </a:defRPr>
      </a:lvl7pPr>
      <a:lvl8pPr marL="1371543" algn="ctr" rtl="0" fontAlgn="base">
        <a:spcBef>
          <a:spcPct val="0"/>
        </a:spcBef>
        <a:spcAft>
          <a:spcPct val="0"/>
        </a:spcAft>
        <a:defRPr sz="4400">
          <a:solidFill>
            <a:schemeClr val="tx1"/>
          </a:solidFill>
          <a:latin typeface="Calibri" pitchFamily="34" charset="0"/>
        </a:defRPr>
      </a:lvl8pPr>
      <a:lvl9pPr marL="1828724" algn="ctr" rtl="0" fontAlgn="base">
        <a:spcBef>
          <a:spcPct val="0"/>
        </a:spcBef>
        <a:spcAft>
          <a:spcPct val="0"/>
        </a:spcAft>
        <a:defRPr sz="4400">
          <a:solidFill>
            <a:schemeClr val="tx1"/>
          </a:solidFill>
          <a:latin typeface="Calibri" pitchFamily="34" charset="0"/>
        </a:defRPr>
      </a:lvl9pPr>
    </p:titleStyle>
    <p:bodyStyle>
      <a:lvl1pPr marL="342885" indent="-342885"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19" indent="-28573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52" indent="-2285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33" indent="-22859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15" indent="-228591"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495"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76"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57"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38" indent="-228591" algn="l" defTabSz="91436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1" rtl="0" eaLnBrk="1" latinLnBrk="0" hangingPunct="1">
        <a:defRPr sz="1900" kern="1200">
          <a:solidFill>
            <a:schemeClr val="tx1"/>
          </a:solidFill>
          <a:latin typeface="+mn-lt"/>
          <a:ea typeface="+mn-ea"/>
          <a:cs typeface="+mn-cs"/>
        </a:defRPr>
      </a:lvl1pPr>
      <a:lvl2pPr marL="457181" algn="l" defTabSz="914361" rtl="0" eaLnBrk="1" latinLnBrk="0" hangingPunct="1">
        <a:defRPr sz="1900" kern="1200">
          <a:solidFill>
            <a:schemeClr val="tx1"/>
          </a:solidFill>
          <a:latin typeface="+mn-lt"/>
          <a:ea typeface="+mn-ea"/>
          <a:cs typeface="+mn-cs"/>
        </a:defRPr>
      </a:lvl2pPr>
      <a:lvl3pPr marL="914361" algn="l" defTabSz="914361" rtl="0" eaLnBrk="1" latinLnBrk="0" hangingPunct="1">
        <a:defRPr sz="1900" kern="1200">
          <a:solidFill>
            <a:schemeClr val="tx1"/>
          </a:solidFill>
          <a:latin typeface="+mn-lt"/>
          <a:ea typeface="+mn-ea"/>
          <a:cs typeface="+mn-cs"/>
        </a:defRPr>
      </a:lvl3pPr>
      <a:lvl4pPr marL="1371543" algn="l" defTabSz="914361" rtl="0" eaLnBrk="1" latinLnBrk="0" hangingPunct="1">
        <a:defRPr sz="1900" kern="1200">
          <a:solidFill>
            <a:schemeClr val="tx1"/>
          </a:solidFill>
          <a:latin typeface="+mn-lt"/>
          <a:ea typeface="+mn-ea"/>
          <a:cs typeface="+mn-cs"/>
        </a:defRPr>
      </a:lvl4pPr>
      <a:lvl5pPr marL="1828724" algn="l" defTabSz="914361" rtl="0" eaLnBrk="1" latinLnBrk="0" hangingPunct="1">
        <a:defRPr sz="1900" kern="1200">
          <a:solidFill>
            <a:schemeClr val="tx1"/>
          </a:solidFill>
          <a:latin typeface="+mn-lt"/>
          <a:ea typeface="+mn-ea"/>
          <a:cs typeface="+mn-cs"/>
        </a:defRPr>
      </a:lvl5pPr>
      <a:lvl6pPr marL="2285905" algn="l" defTabSz="914361" rtl="0" eaLnBrk="1" latinLnBrk="0" hangingPunct="1">
        <a:defRPr sz="1900" kern="1200">
          <a:solidFill>
            <a:schemeClr val="tx1"/>
          </a:solidFill>
          <a:latin typeface="+mn-lt"/>
          <a:ea typeface="+mn-ea"/>
          <a:cs typeface="+mn-cs"/>
        </a:defRPr>
      </a:lvl6pPr>
      <a:lvl7pPr marL="2743085" algn="l" defTabSz="914361" rtl="0" eaLnBrk="1" latinLnBrk="0" hangingPunct="1">
        <a:defRPr sz="1900" kern="1200">
          <a:solidFill>
            <a:schemeClr val="tx1"/>
          </a:solidFill>
          <a:latin typeface="+mn-lt"/>
          <a:ea typeface="+mn-ea"/>
          <a:cs typeface="+mn-cs"/>
        </a:defRPr>
      </a:lvl7pPr>
      <a:lvl8pPr marL="3200267" algn="l" defTabSz="914361" rtl="0" eaLnBrk="1" latinLnBrk="0" hangingPunct="1">
        <a:defRPr sz="1900" kern="1200">
          <a:solidFill>
            <a:schemeClr val="tx1"/>
          </a:solidFill>
          <a:latin typeface="+mn-lt"/>
          <a:ea typeface="+mn-ea"/>
          <a:cs typeface="+mn-cs"/>
        </a:defRPr>
      </a:lvl8pPr>
      <a:lvl9pPr marL="3657448" algn="l" defTabSz="914361"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884237"/>
            <a:ext cx="10969943" cy="792163"/>
          </a:xfrm>
          <a:prstGeom prst="rect">
            <a:avLst/>
          </a:prstGeom>
        </p:spPr>
        <p:txBody>
          <a:bodyPr vert="horz" lIns="121893" tIns="60947" rIns="121893" bIns="60947" rtlCol="0" anchor="ctr">
            <a:normAutofit/>
          </a:bodyPr>
          <a:lstStyle/>
          <a:p>
            <a:r>
              <a:rPr lang="en-US" dirty="0" smtClean="0"/>
              <a:t>Click to edit Master title style</a:t>
            </a:r>
            <a:endParaRPr lang="en-US" dirty="0"/>
          </a:p>
        </p:txBody>
      </p:sp>
      <p:sp>
        <p:nvSpPr>
          <p:cNvPr id="5" name="Text Placeholder 4"/>
          <p:cNvSpPr>
            <a:spLocks noGrp="1"/>
          </p:cNvSpPr>
          <p:nvPr>
            <p:ph type="body" idx="1"/>
          </p:nvPr>
        </p:nvSpPr>
        <p:spPr>
          <a:xfrm>
            <a:off x="609441" y="2133600"/>
            <a:ext cx="10969943" cy="3886200"/>
          </a:xfrm>
          <a:prstGeom prst="rect">
            <a:avLst/>
          </a:prstGeom>
        </p:spPr>
        <p:txBody>
          <a:bodyPr vert="horz" lIns="121893" tIns="60947" rIns="121893" bIns="6094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22789395"/>
      </p:ext>
    </p:extLst>
  </p:cSld>
  <p:clrMap bg1="lt1" tx1="dk1" bg2="lt2" tx2="dk2" accent1="accent1" accent2="accent2" accent3="accent3" accent4="accent4" accent5="accent5" accent6="accent6" hlink="hlink" folHlink="folHlink"/>
  <p:sldLayoutIdLst>
    <p:sldLayoutId id="2147484808" r:id="rId1"/>
    <p:sldLayoutId id="2147484809" r:id="rId2"/>
    <p:sldLayoutId id="2147484810" r:id="rId3"/>
    <p:sldLayoutId id="2147484811" r:id="rId4"/>
    <p:sldLayoutId id="2147484812" r:id="rId5"/>
    <p:sldLayoutId id="2147484813" r:id="rId6"/>
    <p:sldLayoutId id="2147484814" r:id="rId7"/>
    <p:sldLayoutId id="2147484815" r:id="rId8"/>
    <p:sldLayoutId id="2147484816" r:id="rId9"/>
    <p:sldLayoutId id="2147484817" r:id="rId10"/>
    <p:sldLayoutId id="2147484818" r:id="rId11"/>
    <p:sldLayoutId id="2147484819" r:id="rId12"/>
    <p:sldLayoutId id="2147484820" r:id="rId13"/>
    <p:sldLayoutId id="2147484821" r:id="rId14"/>
  </p:sldLayoutIdLst>
  <p:txStyles>
    <p:titleStyle>
      <a:lvl1pPr algn="l" defTabSz="1218936" rtl="0" eaLnBrk="1" latinLnBrk="0" hangingPunct="1">
        <a:spcBef>
          <a:spcPct val="0"/>
        </a:spcBef>
        <a:buNone/>
        <a:defRPr sz="4800" b="1" kern="1200">
          <a:solidFill>
            <a:srgbClr val="0E99C0"/>
          </a:solidFill>
          <a:latin typeface="Arial"/>
          <a:ea typeface="+mj-ea"/>
          <a:cs typeface="Arial"/>
        </a:defRPr>
      </a:lvl1pPr>
    </p:titleStyle>
    <p:bodyStyle>
      <a:lvl1pPr marL="457101" indent="-457101" algn="l" defTabSz="1218936" rtl="0" eaLnBrk="1" latinLnBrk="0" hangingPunct="1">
        <a:spcBef>
          <a:spcPct val="20000"/>
        </a:spcBef>
        <a:buFont typeface="Arial" pitchFamily="34" charset="0"/>
        <a:buChar char="•"/>
        <a:defRPr sz="3700" b="0" kern="1200">
          <a:solidFill>
            <a:schemeClr val="tx1"/>
          </a:solidFill>
          <a:latin typeface="Arial"/>
          <a:ea typeface="+mn-ea"/>
          <a:cs typeface="Arial"/>
        </a:defRPr>
      </a:lvl1pPr>
      <a:lvl2pPr marL="990385" indent="-380917" algn="l" defTabSz="1218936" rtl="0" eaLnBrk="1" latinLnBrk="0" hangingPunct="1">
        <a:spcBef>
          <a:spcPct val="20000"/>
        </a:spcBef>
        <a:buFont typeface="Arial" pitchFamily="34" charset="0"/>
        <a:buChar char="–"/>
        <a:defRPr sz="3200" b="0" kern="1200">
          <a:solidFill>
            <a:schemeClr val="tx1"/>
          </a:solidFill>
          <a:latin typeface="Arial"/>
          <a:ea typeface="+mn-ea"/>
          <a:cs typeface="Arial"/>
        </a:defRPr>
      </a:lvl2pPr>
      <a:lvl3pPr marL="1523669" indent="-304735" algn="l" defTabSz="1218936" rtl="0" eaLnBrk="1" latinLnBrk="0" hangingPunct="1">
        <a:spcBef>
          <a:spcPct val="20000"/>
        </a:spcBef>
        <a:buFont typeface="Arial" pitchFamily="34" charset="0"/>
        <a:buChar char="•"/>
        <a:defRPr sz="2900" b="0" kern="1200">
          <a:solidFill>
            <a:schemeClr val="tx1"/>
          </a:solidFill>
          <a:latin typeface="Arial"/>
          <a:ea typeface="+mn-ea"/>
          <a:cs typeface="Arial"/>
        </a:defRPr>
      </a:lvl3pPr>
      <a:lvl4pPr marL="2133139" indent="-304735" algn="l" defTabSz="1218936" rtl="0" eaLnBrk="1" latinLnBrk="0" hangingPunct="1">
        <a:spcBef>
          <a:spcPct val="20000"/>
        </a:spcBef>
        <a:buFont typeface="Arial" pitchFamily="34" charset="0"/>
        <a:buChar char="–"/>
        <a:defRPr sz="2700" b="0" kern="1200">
          <a:solidFill>
            <a:schemeClr val="tx1"/>
          </a:solidFill>
          <a:latin typeface="Arial"/>
          <a:ea typeface="+mn-ea"/>
          <a:cs typeface="Arial"/>
        </a:defRPr>
      </a:lvl4pPr>
      <a:lvl5pPr marL="2742605" indent="-304735" algn="l" defTabSz="1218936" rtl="0" eaLnBrk="1" latinLnBrk="0" hangingPunct="1">
        <a:spcBef>
          <a:spcPct val="20000"/>
        </a:spcBef>
        <a:buFont typeface="Arial" pitchFamily="34" charset="0"/>
        <a:buChar char="•"/>
        <a:defRPr sz="2700" b="0" kern="1200">
          <a:solidFill>
            <a:schemeClr val="tx1"/>
          </a:solidFill>
          <a:latin typeface="Arial"/>
          <a:ea typeface="+mn-ea"/>
          <a:cs typeface="Arial"/>
        </a:defRPr>
      </a:lvl5pPr>
      <a:lvl6pPr marL="3352073"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541"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009"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477" indent="-304735" algn="l" defTabSz="1218936"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36" rtl="0" eaLnBrk="1" latinLnBrk="0" hangingPunct="1">
        <a:defRPr sz="2400" kern="1200">
          <a:solidFill>
            <a:schemeClr val="tx1"/>
          </a:solidFill>
          <a:latin typeface="+mn-lt"/>
          <a:ea typeface="+mn-ea"/>
          <a:cs typeface="+mn-cs"/>
        </a:defRPr>
      </a:lvl1pPr>
      <a:lvl2pPr marL="609468" algn="l" defTabSz="1218936" rtl="0" eaLnBrk="1" latinLnBrk="0" hangingPunct="1">
        <a:defRPr sz="2400" kern="1200">
          <a:solidFill>
            <a:schemeClr val="tx1"/>
          </a:solidFill>
          <a:latin typeface="+mn-lt"/>
          <a:ea typeface="+mn-ea"/>
          <a:cs typeface="+mn-cs"/>
        </a:defRPr>
      </a:lvl2pPr>
      <a:lvl3pPr marL="1218936" algn="l" defTabSz="1218936" rtl="0" eaLnBrk="1" latinLnBrk="0" hangingPunct="1">
        <a:defRPr sz="2400" kern="1200">
          <a:solidFill>
            <a:schemeClr val="tx1"/>
          </a:solidFill>
          <a:latin typeface="+mn-lt"/>
          <a:ea typeface="+mn-ea"/>
          <a:cs typeface="+mn-cs"/>
        </a:defRPr>
      </a:lvl3pPr>
      <a:lvl4pPr marL="1828404" algn="l" defTabSz="1218936" rtl="0" eaLnBrk="1" latinLnBrk="0" hangingPunct="1">
        <a:defRPr sz="2400" kern="1200">
          <a:solidFill>
            <a:schemeClr val="tx1"/>
          </a:solidFill>
          <a:latin typeface="+mn-lt"/>
          <a:ea typeface="+mn-ea"/>
          <a:cs typeface="+mn-cs"/>
        </a:defRPr>
      </a:lvl4pPr>
      <a:lvl5pPr marL="2437872" algn="l" defTabSz="1218936" rtl="0" eaLnBrk="1" latinLnBrk="0" hangingPunct="1">
        <a:defRPr sz="2400" kern="1200">
          <a:solidFill>
            <a:schemeClr val="tx1"/>
          </a:solidFill>
          <a:latin typeface="+mn-lt"/>
          <a:ea typeface="+mn-ea"/>
          <a:cs typeface="+mn-cs"/>
        </a:defRPr>
      </a:lvl5pPr>
      <a:lvl6pPr marL="3047340" algn="l" defTabSz="1218936" rtl="0" eaLnBrk="1" latinLnBrk="0" hangingPunct="1">
        <a:defRPr sz="2400" kern="1200">
          <a:solidFill>
            <a:schemeClr val="tx1"/>
          </a:solidFill>
          <a:latin typeface="+mn-lt"/>
          <a:ea typeface="+mn-ea"/>
          <a:cs typeface="+mn-cs"/>
        </a:defRPr>
      </a:lvl6pPr>
      <a:lvl7pPr marL="3656808" algn="l" defTabSz="1218936" rtl="0" eaLnBrk="1" latinLnBrk="0" hangingPunct="1">
        <a:defRPr sz="2400" kern="1200">
          <a:solidFill>
            <a:schemeClr val="tx1"/>
          </a:solidFill>
          <a:latin typeface="+mn-lt"/>
          <a:ea typeface="+mn-ea"/>
          <a:cs typeface="+mn-cs"/>
        </a:defRPr>
      </a:lvl7pPr>
      <a:lvl8pPr marL="4266275" algn="l" defTabSz="1218936" rtl="0" eaLnBrk="1" latinLnBrk="0" hangingPunct="1">
        <a:defRPr sz="2400" kern="1200">
          <a:solidFill>
            <a:schemeClr val="tx1"/>
          </a:solidFill>
          <a:latin typeface="+mn-lt"/>
          <a:ea typeface="+mn-ea"/>
          <a:cs typeface="+mn-cs"/>
        </a:defRPr>
      </a:lvl8pPr>
      <a:lvl9pPr marL="4875744" algn="l" defTabSz="1218936"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83" tIns="60941" rIns="121883" bIns="60941"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441" y="1600201"/>
            <a:ext cx="10969943" cy="4525963"/>
          </a:xfrm>
          <a:prstGeom prst="rect">
            <a:avLst/>
          </a:prstGeom>
        </p:spPr>
        <p:txBody>
          <a:bodyPr vert="horz" lIns="121883" tIns="60941" rIns="121883" bIns="6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441" y="6356352"/>
            <a:ext cx="2844059" cy="365125"/>
          </a:xfrm>
          <a:prstGeom prst="rect">
            <a:avLst/>
          </a:prstGeom>
        </p:spPr>
        <p:txBody>
          <a:bodyPr vert="horz" lIns="121883" tIns="60941" rIns="121883" bIns="60941" rtlCol="0" anchor="ctr"/>
          <a:lstStyle>
            <a:lvl1pPr algn="l" defTabSz="1218835" eaLnBrk="1" fontAlgn="auto" hangingPunct="1">
              <a:spcBef>
                <a:spcPts val="0"/>
              </a:spcBef>
              <a:spcAft>
                <a:spcPts val="0"/>
              </a:spcAft>
              <a:defRPr sz="1600">
                <a:solidFill>
                  <a:schemeClr val="tx1">
                    <a:tint val="75000"/>
                  </a:schemeClr>
                </a:solidFill>
              </a:defRPr>
            </a:lvl1pPr>
          </a:lstStyle>
          <a:p>
            <a:fld id="{0C9EB958-797F-4628-88FC-9856A41F6BCF}" type="datetimeFigureOut">
              <a:rPr lang="en-GB" b="0" smtClean="0">
                <a:solidFill>
                  <a:prstClr val="black">
                    <a:tint val="75000"/>
                  </a:prstClr>
                </a:solidFill>
                <a:latin typeface="Calibri"/>
                <a:cs typeface="+mn-cs"/>
              </a:rPr>
              <a:pPr/>
              <a:t>21/07/2018</a:t>
            </a:fld>
            <a:endParaRPr lang="en-GB" b="0"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83" tIns="60941" rIns="121883" bIns="60941" rtlCol="0" anchor="ctr"/>
          <a:lstStyle>
            <a:lvl1pPr algn="ctr" defTabSz="1218835" eaLnBrk="1" fontAlgn="auto" hangingPunct="1">
              <a:spcBef>
                <a:spcPts val="0"/>
              </a:spcBef>
              <a:spcAft>
                <a:spcPts val="0"/>
              </a:spcAft>
              <a:defRPr sz="1600">
                <a:solidFill>
                  <a:schemeClr val="tx1">
                    <a:tint val="75000"/>
                  </a:schemeClr>
                </a:solidFill>
              </a:defRPr>
            </a:lvl1pPr>
          </a:lstStyle>
          <a:p>
            <a:endParaRPr lang="en-GB" b="0"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21883" tIns="60941" rIns="121883" bIns="60941" rtlCol="0" anchor="ctr"/>
          <a:lstStyle>
            <a:lvl1pPr algn="r" defTabSz="1218835" eaLnBrk="1" fontAlgn="auto" hangingPunct="1">
              <a:spcBef>
                <a:spcPts val="0"/>
              </a:spcBef>
              <a:spcAft>
                <a:spcPts val="0"/>
              </a:spcAft>
              <a:defRPr sz="1600">
                <a:solidFill>
                  <a:schemeClr val="tx1">
                    <a:tint val="75000"/>
                  </a:schemeClr>
                </a:solidFill>
              </a:defRPr>
            </a:lvl1pPr>
          </a:lstStyle>
          <a:p>
            <a:fld id="{849A837E-F059-4FEC-A9FE-04F6F34B8FB0}" type="slidenum">
              <a:rPr lang="en-GB" b="0" smtClean="0">
                <a:solidFill>
                  <a:prstClr val="black">
                    <a:tint val="75000"/>
                  </a:prstClr>
                </a:solidFill>
                <a:latin typeface="Calibri"/>
                <a:cs typeface="+mn-cs"/>
              </a:rPr>
              <a:pPr/>
              <a:t>‹#›</a:t>
            </a:fld>
            <a:endParaRPr lang="en-GB" b="0" dirty="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39" r:id="rId1"/>
    <p:sldLayoutId id="2147484840" r:id="rId2"/>
    <p:sldLayoutId id="2147484841" r:id="rId3"/>
    <p:sldLayoutId id="2147484842" r:id="rId4"/>
    <p:sldLayoutId id="2147484843" r:id="rId5"/>
    <p:sldLayoutId id="2147484844" r:id="rId6"/>
    <p:sldLayoutId id="2147484845" r:id="rId7"/>
    <p:sldLayoutId id="2147484846" r:id="rId8"/>
    <p:sldLayoutId id="2147484847" r:id="rId9"/>
    <p:sldLayoutId id="2147484848" r:id="rId10"/>
    <p:sldLayoutId id="2147484849" r:id="rId11"/>
    <p:sldLayoutId id="2147484850" r:id="rId12"/>
    <p:sldLayoutId id="2147484851" r:id="rId13"/>
    <p:sldLayoutId id="2147484852" r:id="rId14"/>
  </p:sldLayoutIdLst>
  <p:txStyles>
    <p:titleStyle>
      <a:lvl1pPr algn="ctr" defTabSz="1218835" rtl="0" eaLnBrk="1" latinLnBrk="0" hangingPunct="1">
        <a:spcBef>
          <a:spcPct val="0"/>
        </a:spcBef>
        <a:buNone/>
        <a:defRPr sz="5900" kern="1200">
          <a:solidFill>
            <a:schemeClr val="tx1"/>
          </a:solidFill>
          <a:latin typeface="+mj-lt"/>
          <a:ea typeface="+mj-ea"/>
          <a:cs typeface="+mj-cs"/>
        </a:defRPr>
      </a:lvl1pPr>
    </p:titleStyle>
    <p:bodyStyle>
      <a:lvl1pPr marL="457061" indent="-457061" algn="l" defTabSz="1218835"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303" indent="-380885" algn="l" defTabSz="1218835"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541" indent="-304711" algn="l" defTabSz="1218835"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2963"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376"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1793"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211"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628"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045" indent="-304711" algn="l" defTabSz="1218835"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835" rtl="0" eaLnBrk="1" latinLnBrk="0" hangingPunct="1">
        <a:defRPr sz="2400" kern="1200">
          <a:solidFill>
            <a:schemeClr val="tx1"/>
          </a:solidFill>
          <a:latin typeface="+mn-lt"/>
          <a:ea typeface="+mn-ea"/>
          <a:cs typeface="+mn-cs"/>
        </a:defRPr>
      </a:lvl1pPr>
      <a:lvl2pPr marL="609417" algn="l" defTabSz="1218835" rtl="0" eaLnBrk="1" latinLnBrk="0" hangingPunct="1">
        <a:defRPr sz="2400" kern="1200">
          <a:solidFill>
            <a:schemeClr val="tx1"/>
          </a:solidFill>
          <a:latin typeface="+mn-lt"/>
          <a:ea typeface="+mn-ea"/>
          <a:cs typeface="+mn-cs"/>
        </a:defRPr>
      </a:lvl2pPr>
      <a:lvl3pPr marL="1218835" algn="l" defTabSz="1218835" rtl="0" eaLnBrk="1" latinLnBrk="0" hangingPunct="1">
        <a:defRPr sz="2400" kern="1200">
          <a:solidFill>
            <a:schemeClr val="tx1"/>
          </a:solidFill>
          <a:latin typeface="+mn-lt"/>
          <a:ea typeface="+mn-ea"/>
          <a:cs typeface="+mn-cs"/>
        </a:defRPr>
      </a:lvl3pPr>
      <a:lvl4pPr marL="1828252" algn="l" defTabSz="1218835" rtl="0" eaLnBrk="1" latinLnBrk="0" hangingPunct="1">
        <a:defRPr sz="2400" kern="1200">
          <a:solidFill>
            <a:schemeClr val="tx1"/>
          </a:solidFill>
          <a:latin typeface="+mn-lt"/>
          <a:ea typeface="+mn-ea"/>
          <a:cs typeface="+mn-cs"/>
        </a:defRPr>
      </a:lvl4pPr>
      <a:lvl5pPr marL="2437669" algn="l" defTabSz="1218835" rtl="0" eaLnBrk="1" latinLnBrk="0" hangingPunct="1">
        <a:defRPr sz="2400" kern="1200">
          <a:solidFill>
            <a:schemeClr val="tx1"/>
          </a:solidFill>
          <a:latin typeface="+mn-lt"/>
          <a:ea typeface="+mn-ea"/>
          <a:cs typeface="+mn-cs"/>
        </a:defRPr>
      </a:lvl5pPr>
      <a:lvl6pPr marL="3047085" algn="l" defTabSz="1218835" rtl="0" eaLnBrk="1" latinLnBrk="0" hangingPunct="1">
        <a:defRPr sz="2400" kern="1200">
          <a:solidFill>
            <a:schemeClr val="tx1"/>
          </a:solidFill>
          <a:latin typeface="+mn-lt"/>
          <a:ea typeface="+mn-ea"/>
          <a:cs typeface="+mn-cs"/>
        </a:defRPr>
      </a:lvl6pPr>
      <a:lvl7pPr marL="3656504" algn="l" defTabSz="1218835" rtl="0" eaLnBrk="1" latinLnBrk="0" hangingPunct="1">
        <a:defRPr sz="2400" kern="1200">
          <a:solidFill>
            <a:schemeClr val="tx1"/>
          </a:solidFill>
          <a:latin typeface="+mn-lt"/>
          <a:ea typeface="+mn-ea"/>
          <a:cs typeface="+mn-cs"/>
        </a:defRPr>
      </a:lvl7pPr>
      <a:lvl8pPr marL="4265919" algn="l" defTabSz="1218835" rtl="0" eaLnBrk="1" latinLnBrk="0" hangingPunct="1">
        <a:defRPr sz="2400" kern="1200">
          <a:solidFill>
            <a:schemeClr val="tx1"/>
          </a:solidFill>
          <a:latin typeface="+mn-lt"/>
          <a:ea typeface="+mn-ea"/>
          <a:cs typeface="+mn-cs"/>
        </a:defRPr>
      </a:lvl8pPr>
      <a:lvl9pPr marL="4875337" algn="l" defTabSz="121883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441" y="6356352"/>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pPr defTabSz="1218987" eaLnBrk="1" fontAlgn="auto" hangingPunct="1">
              <a:spcBef>
                <a:spcPts val="0"/>
              </a:spcBef>
              <a:spcAft>
                <a:spcPts val="0"/>
              </a:spcAft>
            </a:pPr>
            <a:fld id="{0C9EB958-797F-4628-88FC-9856A41F6BCF}" type="datetimeFigureOut">
              <a:rPr lang="en-GB" b="0" smtClean="0">
                <a:solidFill>
                  <a:prstClr val="black">
                    <a:tint val="75000"/>
                  </a:prstClr>
                </a:solidFill>
                <a:latin typeface="Calibri"/>
                <a:cs typeface="+mn-cs"/>
              </a:rPr>
              <a:pPr defTabSz="1218987" eaLnBrk="1" fontAlgn="auto" hangingPunct="1">
                <a:spcBef>
                  <a:spcPts val="0"/>
                </a:spcBef>
                <a:spcAft>
                  <a:spcPts val="0"/>
                </a:spcAft>
              </a:pPr>
              <a:t>21/07/2018</a:t>
            </a:fld>
            <a:endParaRPr lang="en-GB"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pPr defTabSz="1218987" eaLnBrk="1" fontAlgn="auto" hangingPunct="1">
              <a:spcBef>
                <a:spcPts val="0"/>
              </a:spcBef>
              <a:spcAft>
                <a:spcPts val="0"/>
              </a:spcAft>
            </a:pPr>
            <a:endParaRPr lang="en-GB"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pPr defTabSz="1218987" eaLnBrk="1" fontAlgn="auto" hangingPunct="1">
              <a:spcBef>
                <a:spcPts val="0"/>
              </a:spcBef>
              <a:spcAft>
                <a:spcPts val="0"/>
              </a:spcAft>
            </a:pPr>
            <a:fld id="{849A837E-F059-4FEC-A9FE-04F6F34B8FB0}" type="slidenum">
              <a:rPr lang="en-GB" b="0" smtClean="0">
                <a:solidFill>
                  <a:prstClr val="black">
                    <a:tint val="75000"/>
                  </a:prstClr>
                </a:solidFill>
                <a:latin typeface="Calibri"/>
                <a:cs typeface="+mn-cs"/>
              </a:rPr>
              <a:pPr defTabSz="1218987" eaLnBrk="1" fontAlgn="auto" hangingPunct="1">
                <a:spcBef>
                  <a:spcPts val="0"/>
                </a:spcBef>
                <a:spcAft>
                  <a:spcPts val="0"/>
                </a:spcAft>
              </a:pPr>
              <a:t>‹#›</a:t>
            </a:fld>
            <a:endParaRPr lang="en-GB" b="0">
              <a:solidFill>
                <a:prstClr val="black">
                  <a:tint val="75000"/>
                </a:prstClr>
              </a:solidFill>
              <a:latin typeface="Calibri"/>
              <a:cs typeface="+mn-cs"/>
            </a:endParaRPr>
          </a:p>
        </p:txBody>
      </p:sp>
    </p:spTree>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 id="2147484865" r:id="rId12"/>
    <p:sldLayoutId id="2147484866" r:id="rId13"/>
    <p:sldLayoutId id="2147484867" r:id="rId14"/>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83.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3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url?sa=i&amp;rct=j&amp;q=woman%20getting%20a%20shot%20buttocks&amp;source=images&amp;cd=&amp;cad=rja&amp;uact=8&amp;docid=rqXpMTRMqivY8M&amp;tbnid=AmdFFqV1CPrr_M:&amp;ved=0CAUQjRw&amp;url=http://www.foxnews.com/health/2013/05/29/woman-becomes-quadruple-amputee-after-black-market-silicone-injections/&amp;ei=OXI8U8TjEciisAT4woHwDQ&amp;bvm=bv.63934634,d.dmQ&amp;psig=AFQjCNFf8qrUYUdFmgSLk0LYMCiroBIxgw&amp;ust=1396556702552384" TargetMode="External"/><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amazon.co.uk/Tate-Lyle-Fairtrade-Sugar-Pack/dp/B004FIWEE8" TargetMode="External"/><Relationship Id="rId1" Type="http://schemas.openxmlformats.org/officeDocument/2006/relationships/slideLayout" Target="../slideLayouts/slideLayout67.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3"/>
          <p:cNvSpPr>
            <a:spLocks noGrp="1" noChangeArrowheads="1"/>
          </p:cNvSpPr>
          <p:nvPr>
            <p:ph idx="1"/>
          </p:nvPr>
        </p:nvSpPr>
        <p:spPr>
          <a:xfrm>
            <a:off x="761622" y="1500189"/>
            <a:ext cx="10514694" cy="3368675"/>
          </a:xfrm>
        </p:spPr>
        <p:txBody>
          <a:bodyPr/>
          <a:lstStyle/>
          <a:p>
            <a:pPr algn="ctr">
              <a:buFont typeface="Arial" pitchFamily="34" charset="0"/>
              <a:buNone/>
              <a:defRPr/>
            </a:pPr>
            <a:r>
              <a:rPr lang="en-GB" sz="5500" b="1" dirty="0" smtClean="0">
                <a:solidFill>
                  <a:srgbClr val="0070C0"/>
                </a:solidFill>
              </a:rPr>
              <a:t>Long Acting ART for Treatment and </a:t>
            </a:r>
            <a:r>
              <a:rPr lang="en-GB" sz="5500" b="1" dirty="0" err="1" smtClean="0">
                <a:solidFill>
                  <a:srgbClr val="0070C0"/>
                </a:solidFill>
              </a:rPr>
              <a:t>PrEP</a:t>
            </a:r>
            <a:endParaRPr lang="en-GB" sz="5500" b="1" dirty="0" smtClean="0">
              <a:solidFill>
                <a:srgbClr val="0070C0"/>
              </a:solidFill>
            </a:endParaRPr>
          </a:p>
          <a:p>
            <a:pPr marL="342140" indent="-342140" algn="ctr">
              <a:buClr>
                <a:schemeClr val="tx1"/>
              </a:buClr>
              <a:buNone/>
              <a:defRPr/>
            </a:pPr>
            <a:endParaRPr lang="en-US" sz="3600" b="1" dirty="0" smtClean="0">
              <a:cs typeface="Tahoma" pitchFamily="34" charset="0"/>
            </a:endParaRPr>
          </a:p>
          <a:p>
            <a:pPr marL="342140" indent="-342140" algn="ctr">
              <a:buClr>
                <a:schemeClr val="tx1"/>
              </a:buClr>
              <a:buNone/>
              <a:defRPr/>
            </a:pPr>
            <a:endParaRPr lang="en-US" sz="3600" b="1" dirty="0" smtClean="0">
              <a:cs typeface="Tahoma" pitchFamily="34" charset="0"/>
            </a:endParaRPr>
          </a:p>
          <a:p>
            <a:pPr marL="342140" indent="-342140" algn="ctr">
              <a:buClr>
                <a:schemeClr val="tx1"/>
              </a:buClr>
              <a:buNone/>
              <a:defRPr/>
            </a:pPr>
            <a:r>
              <a:rPr lang="en-US" sz="3600" b="1" dirty="0" smtClean="0">
                <a:cs typeface="Tahoma" pitchFamily="34" charset="0"/>
              </a:rPr>
              <a:t>Anton Pozniak </a:t>
            </a:r>
            <a:r>
              <a:rPr lang="en-US" b="1" dirty="0" smtClean="0">
                <a:cs typeface="Tahoma" pitchFamily="34" charset="0"/>
              </a:rPr>
              <a:t>MD FRCP</a:t>
            </a:r>
            <a:endParaRPr lang="en-US" sz="3600" b="1" dirty="0" smtClean="0">
              <a:cs typeface="Tahoma" pitchFamily="34" charset="0"/>
            </a:endParaRPr>
          </a:p>
          <a:p>
            <a:pPr marL="342140" indent="-342140" algn="ctr">
              <a:buClr>
                <a:schemeClr val="tx1"/>
              </a:buClr>
              <a:buNone/>
              <a:defRPr/>
            </a:pPr>
            <a:r>
              <a:rPr lang="en-US" sz="2400" b="1" dirty="0" smtClean="0">
                <a:solidFill>
                  <a:srgbClr val="002060"/>
                </a:solidFill>
                <a:cs typeface="Tahoma" pitchFamily="34" charset="0"/>
              </a:rPr>
              <a:t>Consultant Physician </a:t>
            </a:r>
          </a:p>
          <a:p>
            <a:pPr marL="342140" indent="-342140" algn="ctr">
              <a:buClr>
                <a:schemeClr val="tx1"/>
              </a:buClr>
              <a:buNone/>
              <a:defRPr/>
            </a:pPr>
            <a:endParaRPr lang="en-US" sz="3600" b="1" dirty="0" smtClean="0">
              <a:solidFill>
                <a:srgbClr val="002060"/>
              </a:solidFill>
              <a:cs typeface="Tahoma" pitchFamily="34" charset="0"/>
            </a:endParaRPr>
          </a:p>
          <a:p>
            <a:pPr marL="342140" indent="-342140" algn="ctr">
              <a:buClr>
                <a:schemeClr val="tx1"/>
              </a:buClr>
              <a:buNone/>
              <a:defRPr/>
            </a:pPr>
            <a:endParaRPr lang="en-US" sz="3600" b="1" dirty="0" smtClean="0">
              <a:solidFill>
                <a:srgbClr val="002060"/>
              </a:solidFill>
              <a:cs typeface="Tahoma" pitchFamily="34" charset="0"/>
            </a:endParaRPr>
          </a:p>
          <a:p>
            <a:pPr marL="342140" indent="-342140" algn="ctr">
              <a:buClr>
                <a:schemeClr val="tx1"/>
              </a:buClr>
              <a:buNone/>
              <a:defRPr/>
            </a:pPr>
            <a:r>
              <a:rPr lang="en-US" sz="2400" b="1" dirty="0" smtClean="0">
                <a:solidFill>
                  <a:srgbClr val="002060"/>
                </a:solidFill>
                <a:cs typeface="Tahoma" pitchFamily="34" charset="0"/>
              </a:rPr>
              <a:t> </a:t>
            </a:r>
          </a:p>
          <a:p>
            <a:pPr marL="342140" indent="-342140" algn="ctr">
              <a:lnSpc>
                <a:spcPct val="150000"/>
              </a:lnSpc>
              <a:buClr>
                <a:schemeClr val="tx1"/>
              </a:buClr>
              <a:buNone/>
              <a:defRPr/>
            </a:pPr>
            <a:endParaRPr lang="en-US" sz="2800" b="1" dirty="0">
              <a:solidFill>
                <a:schemeClr val="bg2">
                  <a:lumMod val="50000"/>
                </a:schemeClr>
              </a:solidFill>
              <a:latin typeface="Tahoma" pitchFamily="34" charset="0"/>
              <a:cs typeface="Tahoma" pitchFamily="34" charset="0"/>
            </a:endParaRPr>
          </a:p>
          <a:p>
            <a:pPr marL="342140" indent="-342140" algn="ctr">
              <a:lnSpc>
                <a:spcPct val="90000"/>
              </a:lnSpc>
              <a:buClr>
                <a:schemeClr val="tx1"/>
              </a:buClr>
              <a:buNone/>
              <a:defRPr/>
            </a:pPr>
            <a:endParaRPr lang="de-DE" sz="1600" dirty="0" smtClean="0">
              <a:solidFill>
                <a:schemeClr val="bg2">
                  <a:lumMod val="75000"/>
                </a:schemeClr>
              </a:solidFill>
              <a:latin typeface="Tahoma" pitchFamily="34" charset="0"/>
              <a:cs typeface="Tahoma" pitchFamily="34" charset="0"/>
            </a:endParaRPr>
          </a:p>
          <a:p>
            <a:pPr marL="342140" indent="-342140" algn="ctr">
              <a:lnSpc>
                <a:spcPct val="90000"/>
              </a:lnSpc>
              <a:buClr>
                <a:schemeClr val="tx1"/>
              </a:buClr>
              <a:buNone/>
              <a:defRPr/>
            </a:pPr>
            <a:endParaRPr lang="de-DE" sz="1600" dirty="0">
              <a:solidFill>
                <a:schemeClr val="bg2">
                  <a:lumMod val="75000"/>
                </a:schemeClr>
              </a:solidFill>
              <a:latin typeface="Tahoma" pitchFamily="34" charset="0"/>
              <a:cs typeface="Tahoma" pitchFamily="34" charset="0"/>
            </a:endParaRPr>
          </a:p>
          <a:p>
            <a:pPr marL="342140" indent="-342140" algn="ctr">
              <a:lnSpc>
                <a:spcPct val="90000"/>
              </a:lnSpc>
              <a:buClr>
                <a:schemeClr val="tx1"/>
              </a:buClr>
              <a:buNone/>
              <a:defRPr/>
            </a:pPr>
            <a:endParaRPr lang="de-DE" sz="1600" dirty="0">
              <a:latin typeface="Tahoma" pitchFamily="34" charset="0"/>
              <a:cs typeface="Tahoma" pitchFamily="34" charset="0"/>
            </a:endParaRPr>
          </a:p>
          <a:p>
            <a:pPr marL="342140" indent="-342140" algn="ctr">
              <a:lnSpc>
                <a:spcPct val="90000"/>
              </a:lnSpc>
              <a:buClr>
                <a:schemeClr val="tx1"/>
              </a:buClr>
              <a:buNone/>
              <a:defRPr/>
            </a:pPr>
            <a:endParaRPr lang="de-DE" sz="1600" dirty="0">
              <a:latin typeface="Tahoma" pitchFamily="34" charset="0"/>
              <a:cs typeface="Tahoma" pitchFamily="34" charset="0"/>
            </a:endParaRPr>
          </a:p>
          <a:p>
            <a:pPr marL="342140" indent="-342140" algn="ctr">
              <a:lnSpc>
                <a:spcPct val="90000"/>
              </a:lnSpc>
              <a:buClr>
                <a:schemeClr val="tx1"/>
              </a:buClr>
              <a:buNone/>
              <a:defRPr/>
            </a:pPr>
            <a:endParaRPr lang="de-DE" sz="1600" dirty="0">
              <a:latin typeface="Tahoma" pitchFamily="34" charset="0"/>
              <a:cs typeface="Tahoma" pitchFamily="34" charset="0"/>
            </a:endParaRPr>
          </a:p>
        </p:txBody>
      </p:sp>
      <p:pic>
        <p:nvPicPr>
          <p:cNvPr id="208900" name="Picture 7" descr="CW Logo Colour"/>
          <p:cNvPicPr>
            <a:picLocks noChangeAspect="1" noChangeArrowheads="1"/>
          </p:cNvPicPr>
          <p:nvPr/>
        </p:nvPicPr>
        <p:blipFill>
          <a:blip r:embed="rId3" cstate="print"/>
          <a:srcRect/>
          <a:stretch>
            <a:fillRect/>
          </a:stretch>
        </p:blipFill>
        <p:spPr bwMode="auto">
          <a:xfrm>
            <a:off x="761623" y="5929313"/>
            <a:ext cx="4655953" cy="654051"/>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itle 30"/>
          <p:cNvSpPr>
            <a:spLocks noGrp="1"/>
          </p:cNvSpPr>
          <p:nvPr>
            <p:ph type="title"/>
          </p:nvPr>
        </p:nvSpPr>
        <p:spPr>
          <a:xfrm>
            <a:off x="357819" y="188917"/>
            <a:ext cx="11711735" cy="1004887"/>
          </a:xfrm>
        </p:spPr>
        <p:txBody>
          <a:bodyPr/>
          <a:lstStyle/>
          <a:p>
            <a:pPr eaLnBrk="1" hangingPunct="1"/>
            <a:r>
              <a:rPr lang="en-US" altLang="en-US" sz="3200" b="1" dirty="0" smtClean="0">
                <a:solidFill>
                  <a:srgbClr val="0070C0"/>
                </a:solidFill>
                <a:latin typeface="Arial" pitchFamily="34" charset="0"/>
                <a:cs typeface="Arial" pitchFamily="34" charset="0"/>
              </a:rPr>
              <a:t>Switch to Long acting </a:t>
            </a:r>
            <a:r>
              <a:rPr lang="en-US" altLang="en-US" sz="3200" b="1" dirty="0" err="1" smtClean="0">
                <a:solidFill>
                  <a:srgbClr val="0070C0"/>
                </a:solidFill>
                <a:latin typeface="Arial" pitchFamily="34" charset="0"/>
                <a:cs typeface="Arial" pitchFamily="34" charset="0"/>
              </a:rPr>
              <a:t>Injectables</a:t>
            </a:r>
            <a:r>
              <a:rPr lang="en-US" altLang="en-US" sz="3200" b="1" dirty="0" smtClean="0">
                <a:solidFill>
                  <a:srgbClr val="0070C0"/>
                </a:solidFill>
                <a:latin typeface="Arial" pitchFamily="34" charset="0"/>
                <a:cs typeface="Arial" pitchFamily="34" charset="0"/>
              </a:rPr>
              <a:t> LATTE-2</a:t>
            </a:r>
            <a:r>
              <a:rPr lang="en-US" altLang="en-US" sz="3200" dirty="0" smtClean="0">
                <a:solidFill>
                  <a:srgbClr val="0070C0"/>
                </a:solidFill>
                <a:latin typeface="Arial" pitchFamily="34" charset="0"/>
                <a:cs typeface="Arial" pitchFamily="34" charset="0"/>
              </a:rPr>
              <a:t/>
            </a:r>
            <a:br>
              <a:rPr lang="en-US" altLang="en-US" sz="3200" dirty="0" smtClean="0">
                <a:solidFill>
                  <a:srgbClr val="0070C0"/>
                </a:solidFill>
                <a:latin typeface="Arial" pitchFamily="34" charset="0"/>
                <a:cs typeface="Arial" pitchFamily="34" charset="0"/>
              </a:rPr>
            </a:br>
            <a:r>
              <a:rPr lang="en-US" altLang="en-US" sz="2400" dirty="0" smtClean="0">
                <a:solidFill>
                  <a:srgbClr val="0070C0"/>
                </a:solidFill>
                <a:latin typeface="Arial" pitchFamily="34" charset="0"/>
                <a:cs typeface="Arial" pitchFamily="34" charset="0"/>
              </a:rPr>
              <a:t>HIV-1 RNA &lt;50 c/</a:t>
            </a:r>
            <a:r>
              <a:rPr lang="en-US" altLang="en-US" sz="2400" dirty="0" err="1" smtClean="0">
                <a:solidFill>
                  <a:srgbClr val="0070C0"/>
                </a:solidFill>
                <a:latin typeface="Arial" pitchFamily="34" charset="0"/>
                <a:cs typeface="Arial" pitchFamily="34" charset="0"/>
              </a:rPr>
              <a:t>mL</a:t>
            </a:r>
            <a:r>
              <a:rPr lang="en-US" altLang="en-US" sz="2400" dirty="0" smtClean="0">
                <a:solidFill>
                  <a:srgbClr val="0070C0"/>
                </a:solidFill>
                <a:latin typeface="Arial" pitchFamily="34" charset="0"/>
                <a:cs typeface="Arial" pitchFamily="34" charset="0"/>
              </a:rPr>
              <a:t> at Week 48: </a:t>
            </a:r>
            <a:r>
              <a:rPr lang="en-US" altLang="en-US" sz="2000" dirty="0" smtClean="0">
                <a:solidFill>
                  <a:srgbClr val="0070C0"/>
                </a:solidFill>
                <a:latin typeface="Arial" pitchFamily="34" charset="0"/>
                <a:cs typeface="Arial" pitchFamily="34" charset="0"/>
              </a:rPr>
              <a:t>ITT-ME (Snapshot)</a:t>
            </a:r>
            <a:endParaRPr lang="en-US" altLang="en-US" sz="2800" dirty="0" smtClean="0">
              <a:solidFill>
                <a:srgbClr val="0070C0"/>
              </a:solidFill>
              <a:latin typeface="Arial" pitchFamily="34" charset="0"/>
              <a:cs typeface="Arial" pitchFamily="34" charset="0"/>
            </a:endParaRPr>
          </a:p>
        </p:txBody>
      </p:sp>
      <p:sp>
        <p:nvSpPr>
          <p:cNvPr id="21507" name="Text Placeholder 32"/>
          <p:cNvSpPr>
            <a:spLocks noGrp="1"/>
          </p:cNvSpPr>
          <p:nvPr>
            <p:ph type="body" sz="quarter" idx="11"/>
          </p:nvPr>
        </p:nvSpPr>
        <p:spPr>
          <a:xfrm>
            <a:off x="695521" y="6524631"/>
            <a:ext cx="11142674" cy="182563"/>
          </a:xfrm>
        </p:spPr>
        <p:txBody>
          <a:bodyPr rtlCol="0">
            <a:normAutofit fontScale="62500" lnSpcReduction="20000"/>
          </a:bodyPr>
          <a:lstStyle/>
          <a:p>
            <a:pPr marL="109533" indent="-109533" eaLnBrk="1" fontAlgn="auto" hangingPunct="1">
              <a:spcAft>
                <a:spcPts val="0"/>
              </a:spcAft>
              <a:defRPr/>
            </a:pPr>
            <a:r>
              <a:rPr lang="en-US" altLang="en-US" dirty="0">
                <a:latin typeface="Arial" charset="0"/>
                <a:cs typeface="Arial" charset="0"/>
              </a:rPr>
              <a:t>Margolis et al. AIDS 2016; Durban, South Africa. Abstract THAB0206LB.      </a:t>
            </a:r>
          </a:p>
        </p:txBody>
      </p:sp>
      <p:sp>
        <p:nvSpPr>
          <p:cNvPr id="21508" name="Text Placeholder 5"/>
          <p:cNvSpPr>
            <a:spLocks noGrp="1"/>
          </p:cNvSpPr>
          <p:nvPr>
            <p:ph type="body" sz="quarter" idx="13"/>
          </p:nvPr>
        </p:nvSpPr>
        <p:spPr>
          <a:xfrm>
            <a:off x="873712" y="6308731"/>
            <a:ext cx="11454507" cy="385763"/>
          </a:xfrm>
        </p:spPr>
        <p:txBody>
          <a:bodyPr rtlCol="0">
            <a:normAutofit fontScale="92500" lnSpcReduction="10000"/>
          </a:bodyPr>
          <a:lstStyle/>
          <a:p>
            <a:pPr eaLnBrk="1" fontAlgn="auto" hangingPunct="1">
              <a:spcAft>
                <a:spcPts val="0"/>
              </a:spcAft>
              <a:defRPr/>
            </a:pPr>
            <a:r>
              <a:rPr lang="en-US" altLang="en-US" sz="1100" spc="-11" baseline="30000" dirty="0" err="1"/>
              <a:t>a</a:t>
            </a:r>
            <a:r>
              <a:rPr lang="en-US" altLang="en-US" sz="1100" spc="-11" dirty="0" err="1"/>
              <a:t>Met</a:t>
            </a:r>
            <a:r>
              <a:rPr lang="en-US" altLang="en-US" sz="1100" spc="-11" dirty="0"/>
              <a:t> </a:t>
            </a:r>
            <a:r>
              <a:rPr lang="en-US" altLang="en-US" sz="1100" spc="-11" dirty="0" err="1"/>
              <a:t>prespecified</a:t>
            </a:r>
            <a:r>
              <a:rPr lang="en-US" altLang="en-US" sz="1100" spc="-11" dirty="0"/>
              <a:t> threshold for concluding IM regimen is comparable to oral regimen (Bayesian Posterior Probability &gt;90% that true IM response rate is no worse than -10% compared to the oral regimen). Observed Bayesian Probabilities: Q8W vs Oral = 99.7%; Q4W vs Oral = 99.4%.</a:t>
            </a:r>
          </a:p>
          <a:p>
            <a:pPr eaLnBrk="1" fontAlgn="auto" hangingPunct="1">
              <a:spcAft>
                <a:spcPts val="0"/>
              </a:spcAft>
              <a:defRPr/>
            </a:pPr>
            <a:endParaRPr lang="en-US" altLang="en-US" sz="900" dirty="0"/>
          </a:p>
        </p:txBody>
      </p:sp>
      <p:sp>
        <p:nvSpPr>
          <p:cNvPr id="247813" name="TextBox 27"/>
          <p:cNvSpPr txBox="1">
            <a:spLocks noChangeArrowheads="1"/>
          </p:cNvSpPr>
          <p:nvPr/>
        </p:nvSpPr>
        <p:spPr bwMode="auto">
          <a:xfrm>
            <a:off x="3" y="5805489"/>
            <a:ext cx="12188825" cy="369330"/>
          </a:xfrm>
          <a:prstGeom prst="rect">
            <a:avLst/>
          </a:prstGeom>
          <a:noFill/>
          <a:ln w="9525">
            <a:noFill/>
            <a:miter lim="800000"/>
            <a:headEnd/>
            <a:tailEnd/>
          </a:ln>
        </p:spPr>
        <p:txBody>
          <a:bodyPr lIns="91436" tIns="45719" rIns="91436" bIns="45719">
            <a:spAutoFit/>
          </a:bodyPr>
          <a:lstStyle/>
          <a:p>
            <a:pPr algn="ctr" eaLnBrk="1" hangingPunct="1">
              <a:buClr>
                <a:srgbClr val="C00000"/>
              </a:buClr>
              <a:buSzPct val="115000"/>
              <a:buFont typeface="Arial" pitchFamily="34" charset="0"/>
              <a:buNone/>
            </a:pPr>
            <a:r>
              <a:rPr lang="en-US" altLang="en-US" smtClean="0">
                <a:solidFill>
                  <a:srgbClr val="000000"/>
                </a:solidFill>
              </a:rPr>
              <a:t>Both Q8W and Q4W comparable to Oral CAB at Week 48</a:t>
            </a:r>
            <a:r>
              <a:rPr lang="en-US" altLang="en-US" baseline="30000" smtClean="0">
                <a:solidFill>
                  <a:srgbClr val="000000"/>
                </a:solidFill>
              </a:rPr>
              <a:t>a</a:t>
            </a:r>
            <a:endParaRPr lang="en-US" altLang="en-US" smtClean="0">
              <a:solidFill>
                <a:srgbClr val="000000"/>
              </a:solidFill>
            </a:endParaRPr>
          </a:p>
        </p:txBody>
      </p:sp>
      <p:pic>
        <p:nvPicPr>
          <p:cNvPr id="247814" name="Picture 1"/>
          <p:cNvPicPr>
            <a:picLocks noChangeAspect="1"/>
          </p:cNvPicPr>
          <p:nvPr/>
        </p:nvPicPr>
        <p:blipFill>
          <a:blip r:embed="rId3" cstate="print"/>
          <a:srcRect/>
          <a:stretch>
            <a:fillRect/>
          </a:stretch>
        </p:blipFill>
        <p:spPr bwMode="auto">
          <a:xfrm>
            <a:off x="1102198" y="1628775"/>
            <a:ext cx="9211314"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ZoneTexte 2"/>
          <p:cNvSpPr txBox="1">
            <a:spLocks noChangeArrowheads="1"/>
          </p:cNvSpPr>
          <p:nvPr/>
        </p:nvSpPr>
        <p:spPr bwMode="auto">
          <a:xfrm>
            <a:off x="-37678" y="7024527"/>
            <a:ext cx="5345308" cy="3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pt-BR" sz="900" i="1" dirty="0">
                <a:solidFill>
                  <a:schemeClr val="tx1">
                    <a:lumMod val="50000"/>
                    <a:lumOff val="50000"/>
                  </a:schemeClr>
                </a:solidFill>
                <a:latin typeface="Arial" pitchFamily="34" charset="0"/>
              </a:rPr>
              <a:t>Margolis et al, LB 91b, CROI 2014, Boffito M et al, Drugs 2014, Kumar L et al,  Art Cells, Nanomedicine, and Biothechonology, 2014</a:t>
            </a:r>
          </a:p>
        </p:txBody>
      </p:sp>
      <p:sp>
        <p:nvSpPr>
          <p:cNvPr id="7" name="Title 1"/>
          <p:cNvSpPr txBox="1">
            <a:spLocks/>
          </p:cNvSpPr>
          <p:nvPr/>
        </p:nvSpPr>
        <p:spPr bwMode="auto">
          <a:xfrm>
            <a:off x="662402" y="437429"/>
            <a:ext cx="5794387" cy="3906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77922" tIns="38961" rIns="77922" bIns="38961"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endParaRPr lang="fr-FR" altLang="pt-BR" sz="3700" dirty="0">
              <a:solidFill>
                <a:srgbClr val="008696"/>
              </a:solidFill>
              <a:latin typeface="Arial"/>
              <a:cs typeface="Arial"/>
            </a:endParaRPr>
          </a:p>
        </p:txBody>
      </p:sp>
      <p:sp>
        <p:nvSpPr>
          <p:cNvPr id="2" name="Retângulo 1"/>
          <p:cNvSpPr/>
          <p:nvPr/>
        </p:nvSpPr>
        <p:spPr>
          <a:xfrm>
            <a:off x="683904" y="395895"/>
            <a:ext cx="10882900" cy="646344"/>
          </a:xfrm>
          <a:prstGeom prst="rect">
            <a:avLst/>
          </a:prstGeom>
        </p:spPr>
        <p:txBody>
          <a:bodyPr wrap="square" lIns="91436" tIns="45719" rIns="91436" bIns="45719">
            <a:spAutoFit/>
          </a:bodyPr>
          <a:lstStyle/>
          <a:p>
            <a:pPr algn="ctr" eaLnBrk="1" hangingPunct="1">
              <a:defRPr/>
            </a:pPr>
            <a:r>
              <a:rPr lang="en-US" altLang="pt-BR" sz="3600" dirty="0">
                <a:solidFill>
                  <a:srgbClr val="0070C0"/>
                </a:solidFill>
                <a:latin typeface="Arial"/>
                <a:cs typeface="Arial"/>
              </a:rPr>
              <a:t>LATTE-2 Week 48 Results: </a:t>
            </a:r>
            <a:r>
              <a:rPr lang="en-US" altLang="pt-BR" sz="3600" dirty="0" smtClean="0">
                <a:solidFill>
                  <a:srgbClr val="0070C0"/>
                </a:solidFill>
                <a:latin typeface="Arial"/>
                <a:cs typeface="Arial"/>
              </a:rPr>
              <a:t>A/Es</a:t>
            </a:r>
          </a:p>
        </p:txBody>
      </p:sp>
      <p:sp>
        <p:nvSpPr>
          <p:cNvPr id="66" name="Text Placeholder 2"/>
          <p:cNvSpPr txBox="1">
            <a:spLocks/>
          </p:cNvSpPr>
          <p:nvPr/>
        </p:nvSpPr>
        <p:spPr>
          <a:xfrm>
            <a:off x="713790" y="6545173"/>
            <a:ext cx="4756377" cy="276339"/>
          </a:xfrm>
          <a:prstGeom prst="rect">
            <a:avLst/>
          </a:prstGeom>
        </p:spPr>
        <p:txBody>
          <a:bodyPr vert="horz" lIns="91436" tIns="45719" rIns="91436" bIns="45719" rtlCol="0" anchor="ctr"/>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algn="l"/>
            <a:r>
              <a:rPr lang="en-US" altLang="pt-BR" dirty="0">
                <a:solidFill>
                  <a:schemeClr val="tx1">
                    <a:lumMod val="50000"/>
                    <a:lumOff val="50000"/>
                  </a:schemeClr>
                </a:solidFill>
              </a:rPr>
              <a:t>Margolis et al. AIDS 2016; Durban, South Africa. Abstract THAB0206LB.</a:t>
            </a:r>
          </a:p>
        </p:txBody>
      </p:sp>
      <p:sp>
        <p:nvSpPr>
          <p:cNvPr id="80" name="Espaço Reservado para Número de Slide 79"/>
          <p:cNvSpPr>
            <a:spLocks noGrp="1"/>
          </p:cNvSpPr>
          <p:nvPr>
            <p:ph type="sldNum" sz="quarter" idx="12"/>
          </p:nvPr>
        </p:nvSpPr>
        <p:spPr>
          <a:xfrm>
            <a:off x="9310912" y="6468270"/>
            <a:ext cx="2844059" cy="365125"/>
          </a:xfrm>
        </p:spPr>
        <p:txBody>
          <a:bodyPr/>
          <a:lstStyle/>
          <a:p>
            <a:fld id="{2B15240D-FB78-4DA1-8D69-B8304F8C359D}" type="slidenum">
              <a:rPr lang="en-US" altLang="pt-BR" smtClean="0"/>
              <a:pPr/>
              <a:t>11</a:t>
            </a:fld>
            <a:endParaRPr lang="en-US" altLang="pt-BR"/>
          </a:p>
        </p:txBody>
      </p:sp>
      <p:sp>
        <p:nvSpPr>
          <p:cNvPr id="67" name="Rectangle 66"/>
          <p:cNvSpPr/>
          <p:nvPr/>
        </p:nvSpPr>
        <p:spPr>
          <a:xfrm>
            <a:off x="1467557" y="1766164"/>
            <a:ext cx="8669866" cy="3816427"/>
          </a:xfrm>
          <a:prstGeom prst="rect">
            <a:avLst/>
          </a:prstGeom>
        </p:spPr>
        <p:txBody>
          <a:bodyPr wrap="square" lIns="91436" tIns="45719" rIns="91436" bIns="45719">
            <a:spAutoFit/>
          </a:bodyPr>
          <a:lstStyle/>
          <a:p>
            <a:pPr>
              <a:spcBef>
                <a:spcPts val="1200"/>
              </a:spcBef>
            </a:pPr>
            <a:r>
              <a:rPr lang="en-US" altLang="en-US" dirty="0" smtClean="0"/>
              <a:t>99% of ISRs for pts receiving </a:t>
            </a:r>
            <a:r>
              <a:rPr lang="en-US" altLang="en-US" dirty="0" err="1" smtClean="0"/>
              <a:t>injectable</a:t>
            </a:r>
            <a:r>
              <a:rPr lang="en-US" altLang="en-US" dirty="0" smtClean="0"/>
              <a:t> therapy </a:t>
            </a:r>
          </a:p>
          <a:p>
            <a:pPr>
              <a:spcBef>
                <a:spcPts val="1200"/>
              </a:spcBef>
            </a:pPr>
            <a:r>
              <a:rPr lang="en-US" altLang="en-US" dirty="0" smtClean="0"/>
              <a:t>grade 1 (82%) or 2 (17%); none grade 4</a:t>
            </a:r>
          </a:p>
          <a:p>
            <a:pPr lvl="1">
              <a:spcBef>
                <a:spcPts val="1200"/>
              </a:spcBef>
            </a:pPr>
            <a:r>
              <a:rPr lang="en-US" altLang="en-US" sz="2300" dirty="0" smtClean="0"/>
              <a:t>Most frequent ISRs: pain (67%), nodules (7%), swelling (6%)</a:t>
            </a:r>
          </a:p>
          <a:p>
            <a:pPr lvl="1">
              <a:spcBef>
                <a:spcPts val="1200"/>
              </a:spcBef>
            </a:pPr>
            <a:r>
              <a:rPr lang="en-US" altLang="en-US" sz="2300" dirty="0" smtClean="0"/>
              <a:t>2/230 pts (&lt; 1%) withdrew for ISRs </a:t>
            </a:r>
            <a:br>
              <a:rPr lang="en-US" altLang="en-US" sz="2300" dirty="0" smtClean="0"/>
            </a:br>
            <a:r>
              <a:rPr lang="en-US" altLang="en-US" sz="2300" dirty="0" smtClean="0"/>
              <a:t>(both in Q8W arm)</a:t>
            </a:r>
          </a:p>
          <a:p>
            <a:pPr>
              <a:spcBef>
                <a:spcPts val="1200"/>
              </a:spcBef>
            </a:pPr>
            <a:r>
              <a:rPr lang="en-US" altLang="en-US" dirty="0" smtClean="0"/>
              <a:t>AEs leading to withdrawal</a:t>
            </a:r>
          </a:p>
          <a:p>
            <a:pPr lvl="1">
              <a:spcBef>
                <a:spcPts val="1200"/>
              </a:spcBef>
            </a:pPr>
            <a:r>
              <a:rPr lang="en-US" altLang="en-US" dirty="0" smtClean="0"/>
              <a:t>Pooled Q4W/Q8W IM arms, 4%</a:t>
            </a:r>
          </a:p>
          <a:p>
            <a:pPr lvl="1">
              <a:spcBef>
                <a:spcPts val="1200"/>
              </a:spcBef>
            </a:pPr>
            <a:r>
              <a:rPr lang="en-US" altLang="en-US" dirty="0" smtClean="0"/>
              <a:t>PO arm, 2%</a:t>
            </a:r>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 xmlns:a16="http://schemas.microsoft.com/office/drawing/2014/main" id="{D4C3BF95-6330-4071-A59C-78548F7F8D9A}"/>
              </a:ext>
            </a:extLst>
          </p:cNvPr>
          <p:cNvSpPr>
            <a:spLocks noGrp="1"/>
          </p:cNvSpPr>
          <p:nvPr>
            <p:ph type="title"/>
          </p:nvPr>
        </p:nvSpPr>
        <p:spPr/>
        <p:txBody>
          <a:bodyPr/>
          <a:lstStyle/>
          <a:p>
            <a:r>
              <a:rPr lang="en-US" altLang="en-US" sz="3200" b="1" dirty="0" smtClean="0">
                <a:solidFill>
                  <a:srgbClr val="0070C0"/>
                </a:solidFill>
              </a:rPr>
              <a:t>Sustainable response </a:t>
            </a:r>
            <a:br>
              <a:rPr lang="en-US" altLang="en-US" sz="3200" b="1" dirty="0" smtClean="0">
                <a:solidFill>
                  <a:srgbClr val="0070C0"/>
                </a:solidFill>
              </a:rPr>
            </a:br>
            <a:r>
              <a:rPr lang="en-US" altLang="en-US" sz="3200" b="1" dirty="0" smtClean="0">
                <a:solidFill>
                  <a:srgbClr val="0070C0"/>
                </a:solidFill>
              </a:rPr>
              <a:t>LATTE-2</a:t>
            </a:r>
            <a:r>
              <a:rPr lang="en-US" altLang="en-US" sz="3200" b="1" dirty="0">
                <a:solidFill>
                  <a:srgbClr val="0070C0"/>
                </a:solidFill>
              </a:rPr>
              <a:t>: 96-Wk </a:t>
            </a:r>
            <a:r>
              <a:rPr lang="en-US" altLang="en-US" sz="3200" b="1" dirty="0" smtClean="0">
                <a:solidFill>
                  <a:srgbClr val="0070C0"/>
                </a:solidFill>
              </a:rPr>
              <a:t>Results</a:t>
            </a:r>
            <a:endParaRPr lang="en-US" altLang="en-US" sz="3200" b="1" dirty="0">
              <a:solidFill>
                <a:srgbClr val="0070C0"/>
              </a:solidFill>
            </a:endParaRPr>
          </a:p>
        </p:txBody>
      </p:sp>
      <p:sp>
        <p:nvSpPr>
          <p:cNvPr id="3" name="Content Placeholder 2">
            <a:extLst>
              <a:ext uri="{FF2B5EF4-FFF2-40B4-BE49-F238E27FC236}">
                <a16:creationId xmlns="" xmlns:a16="http://schemas.microsoft.com/office/drawing/2014/main" id="{44BF9550-D4A9-4770-8F57-97DA00DA714B}"/>
              </a:ext>
            </a:extLst>
          </p:cNvPr>
          <p:cNvSpPr>
            <a:spLocks noGrp="1"/>
          </p:cNvSpPr>
          <p:nvPr>
            <p:ph sz="half" idx="2"/>
          </p:nvPr>
        </p:nvSpPr>
        <p:spPr>
          <a:xfrm>
            <a:off x="6251007" y="1510730"/>
            <a:ext cx="5695188" cy="4679463"/>
          </a:xfrm>
        </p:spPr>
        <p:txBody>
          <a:bodyPr/>
          <a:lstStyle/>
          <a:p>
            <a:r>
              <a:rPr lang="en-US" sz="2300" dirty="0"/>
              <a:t>Withdrawals between Wks 48 and 96: </a:t>
            </a:r>
          </a:p>
          <a:p>
            <a:pPr lvl="1"/>
            <a:r>
              <a:rPr lang="en-US" sz="2000" dirty="0"/>
              <a:t>CAB IM arms, n = 4 (n = 1 for AE, n = 3 withdrew consent)</a:t>
            </a:r>
          </a:p>
          <a:p>
            <a:pPr lvl="1"/>
            <a:r>
              <a:rPr lang="en-US" sz="2000" dirty="0"/>
              <a:t>CAB PO arm, n = 3 (all withdrew consent)</a:t>
            </a:r>
          </a:p>
          <a:p>
            <a:r>
              <a:rPr lang="en-US" sz="2300" dirty="0"/>
              <a:t>No additional PDVFs after Wk 48 in any arm</a:t>
            </a:r>
          </a:p>
          <a:p>
            <a:r>
              <a:rPr lang="en-US" sz="2300" dirty="0"/>
              <a:t>~ 88% of pts receiving IM CAB very satisfied to continue present treatment vs 43% receiving PO CAB</a:t>
            </a:r>
          </a:p>
          <a:p>
            <a:r>
              <a:rPr lang="en-US" altLang="en-US" sz="2300" dirty="0"/>
              <a:t>Phase III maintenance trials (ATLAS and FLAIR) assessing Q4W dose</a:t>
            </a:r>
            <a:r>
              <a:rPr lang="en-US" altLang="en-US" sz="2300" dirty="0" smtClean="0"/>
              <a:t>;</a:t>
            </a:r>
          </a:p>
          <a:p>
            <a:r>
              <a:rPr lang="en-US" altLang="en-US" sz="2300" dirty="0" smtClean="0"/>
              <a:t> </a:t>
            </a:r>
            <a:r>
              <a:rPr lang="en-US" altLang="en-US" sz="2300" dirty="0"/>
              <a:t>ATLAS-2M comparing Q4W and Q8W doses</a:t>
            </a:r>
            <a:r>
              <a:rPr lang="en-US" altLang="en-US" sz="2300" baseline="30000" dirty="0"/>
              <a:t>[2-4]</a:t>
            </a:r>
            <a:endParaRPr lang="en-US" sz="2300" dirty="0"/>
          </a:p>
          <a:p>
            <a:endParaRPr lang="en-US" sz="2300" dirty="0"/>
          </a:p>
        </p:txBody>
      </p:sp>
      <p:sp>
        <p:nvSpPr>
          <p:cNvPr id="10" name="Text Box 15">
            <a:extLst>
              <a:ext uri="{FF2B5EF4-FFF2-40B4-BE49-F238E27FC236}">
                <a16:creationId xmlns="" xmlns:a16="http://schemas.microsoft.com/office/drawing/2014/main" id="{73215F5B-DCA0-43B3-BB57-990A894BA211}"/>
              </a:ext>
            </a:extLst>
          </p:cNvPr>
          <p:cNvSpPr txBox="1">
            <a:spLocks noChangeArrowheads="1"/>
          </p:cNvSpPr>
          <p:nvPr/>
        </p:nvSpPr>
        <p:spPr bwMode="auto">
          <a:xfrm>
            <a:off x="412753" y="6342755"/>
            <a:ext cx="8483277" cy="323163"/>
          </a:xfrm>
          <a:prstGeom prst="rect">
            <a:avLst/>
          </a:prstGeom>
          <a:noFill/>
          <a:ln>
            <a:noFill/>
          </a:ln>
          <a:extLst/>
        </p:spPr>
        <p:txBody>
          <a:bodyPr wrap="square" lIns="91436" tIns="45719" rIns="91436" bIns="45719"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914361" eaLnBrk="1" hangingPunct="1">
              <a:defRPr/>
            </a:pPr>
            <a:r>
              <a:rPr lang="en-US" altLang="en-US" sz="1500" b="0" spc="-11" dirty="0" smtClean="0"/>
              <a:t>. </a:t>
            </a:r>
            <a:endParaRPr lang="en-US" altLang="en-US" sz="1500" b="0" dirty="0"/>
          </a:p>
        </p:txBody>
      </p:sp>
      <p:sp>
        <p:nvSpPr>
          <p:cNvPr id="59" name="Text Box 11">
            <a:extLst>
              <a:ext uri="{FF2B5EF4-FFF2-40B4-BE49-F238E27FC236}">
                <a16:creationId xmlns="" xmlns:a16="http://schemas.microsoft.com/office/drawing/2014/main" id="{73723ED2-47C0-47F8-A36C-65E9E790C2AA}"/>
              </a:ext>
            </a:extLst>
          </p:cNvPr>
          <p:cNvSpPr txBox="1">
            <a:spLocks noChangeArrowheads="1"/>
          </p:cNvSpPr>
          <p:nvPr/>
        </p:nvSpPr>
        <p:spPr bwMode="auto">
          <a:xfrm>
            <a:off x="618919" y="5785506"/>
            <a:ext cx="6008688"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lIns="91436" tIns="45719" rIns="91436" bIns="45719"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eaLnBrk="1" hangingPunct="1">
              <a:lnSpc>
                <a:spcPct val="100000"/>
              </a:lnSpc>
              <a:spcBef>
                <a:spcPct val="0"/>
              </a:spcBef>
              <a:spcAft>
                <a:spcPct val="0"/>
              </a:spcAft>
              <a:buClrTx/>
              <a:buNone/>
              <a:defRPr/>
            </a:pPr>
            <a:r>
              <a:rPr lang="en-US" altLang="en-US" sz="1500" b="0" dirty="0">
                <a:solidFill>
                  <a:schemeClr val="tx1"/>
                </a:solidFill>
                <a:ea typeface="MS PGothic" panose="020B0600070205080204" pitchFamily="34" charset="-128"/>
              </a:rPr>
              <a:t>*HIV-1 RNA &lt; 50 copies/mL. </a:t>
            </a:r>
          </a:p>
        </p:txBody>
      </p:sp>
      <p:sp>
        <p:nvSpPr>
          <p:cNvPr id="55" name="TextBox 47">
            <a:extLst>
              <a:ext uri="{FF2B5EF4-FFF2-40B4-BE49-F238E27FC236}">
                <a16:creationId xmlns="" xmlns:a16="http://schemas.microsoft.com/office/drawing/2014/main" id="{06584BF7-2D41-47A1-9BFC-1A86335768F0}"/>
              </a:ext>
            </a:extLst>
          </p:cNvPr>
          <p:cNvSpPr txBox="1">
            <a:spLocks noChangeArrowheads="1"/>
          </p:cNvSpPr>
          <p:nvPr/>
        </p:nvSpPr>
        <p:spPr bwMode="auto">
          <a:xfrm>
            <a:off x="1458193" y="5102352"/>
            <a:ext cx="1262062" cy="55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500" dirty="0">
                <a:solidFill>
                  <a:schemeClr val="tx1"/>
                </a:solidFill>
              </a:rPr>
              <a:t>Virologic</a:t>
            </a:r>
            <a:br>
              <a:rPr lang="en-US" altLang="en-US" sz="1500" dirty="0">
                <a:solidFill>
                  <a:schemeClr val="tx1"/>
                </a:solidFill>
              </a:rPr>
            </a:br>
            <a:r>
              <a:rPr lang="en-US" altLang="en-US" sz="1500" dirty="0">
                <a:solidFill>
                  <a:schemeClr val="tx1"/>
                </a:solidFill>
              </a:rPr>
              <a:t>Success*</a:t>
            </a:r>
          </a:p>
        </p:txBody>
      </p:sp>
      <p:cxnSp>
        <p:nvCxnSpPr>
          <p:cNvPr id="56" name="Straight Connector 14">
            <a:extLst>
              <a:ext uri="{FF2B5EF4-FFF2-40B4-BE49-F238E27FC236}">
                <a16:creationId xmlns="" xmlns:a16="http://schemas.microsoft.com/office/drawing/2014/main" id="{3E49ED1E-B960-491C-8756-937CABF2BAA6}"/>
              </a:ext>
            </a:extLst>
          </p:cNvPr>
          <p:cNvCxnSpPr>
            <a:cxnSpLocks noChangeShapeType="1"/>
          </p:cNvCxnSpPr>
          <p:nvPr/>
        </p:nvCxnSpPr>
        <p:spPr bwMode="auto">
          <a:xfrm flipV="1">
            <a:off x="1442318" y="2733801"/>
            <a:ext cx="0" cy="2355851"/>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57" name="Straight Connector 18">
            <a:extLst>
              <a:ext uri="{FF2B5EF4-FFF2-40B4-BE49-F238E27FC236}">
                <a16:creationId xmlns="" xmlns:a16="http://schemas.microsoft.com/office/drawing/2014/main" id="{40AA6A4F-CD06-4012-A516-1E5BDE8160CE}"/>
              </a:ext>
            </a:extLst>
          </p:cNvPr>
          <p:cNvCxnSpPr>
            <a:cxnSpLocks noChangeShapeType="1"/>
          </p:cNvCxnSpPr>
          <p:nvPr/>
        </p:nvCxnSpPr>
        <p:spPr bwMode="auto">
          <a:xfrm flipH="1">
            <a:off x="1369294" y="2746503"/>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58" name="Straight Connector 19">
            <a:extLst>
              <a:ext uri="{FF2B5EF4-FFF2-40B4-BE49-F238E27FC236}">
                <a16:creationId xmlns="" xmlns:a16="http://schemas.microsoft.com/office/drawing/2014/main" id="{F3474E22-0B12-4D90-B91B-BBF8F2FF0AC2}"/>
              </a:ext>
            </a:extLst>
          </p:cNvPr>
          <p:cNvCxnSpPr>
            <a:cxnSpLocks noChangeShapeType="1"/>
          </p:cNvCxnSpPr>
          <p:nvPr/>
        </p:nvCxnSpPr>
        <p:spPr bwMode="auto">
          <a:xfrm flipH="1">
            <a:off x="1369294" y="3211639"/>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0" name="Straight Connector 20">
            <a:extLst>
              <a:ext uri="{FF2B5EF4-FFF2-40B4-BE49-F238E27FC236}">
                <a16:creationId xmlns="" xmlns:a16="http://schemas.microsoft.com/office/drawing/2014/main" id="{B8609D7F-0043-4980-AC9F-C53249EFA5CE}"/>
              </a:ext>
            </a:extLst>
          </p:cNvPr>
          <p:cNvCxnSpPr>
            <a:cxnSpLocks noChangeShapeType="1"/>
          </p:cNvCxnSpPr>
          <p:nvPr/>
        </p:nvCxnSpPr>
        <p:spPr bwMode="auto">
          <a:xfrm flipH="1">
            <a:off x="1369294" y="3678364"/>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2" name="Straight Connector 21">
            <a:extLst>
              <a:ext uri="{FF2B5EF4-FFF2-40B4-BE49-F238E27FC236}">
                <a16:creationId xmlns="" xmlns:a16="http://schemas.microsoft.com/office/drawing/2014/main" id="{A0AA17EC-09BD-4A5B-A9DB-72E2F2F4A9AE}"/>
              </a:ext>
            </a:extLst>
          </p:cNvPr>
          <p:cNvCxnSpPr>
            <a:cxnSpLocks noChangeShapeType="1"/>
          </p:cNvCxnSpPr>
          <p:nvPr/>
        </p:nvCxnSpPr>
        <p:spPr bwMode="auto">
          <a:xfrm flipH="1">
            <a:off x="1369294" y="4146677"/>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3" name="Straight Connector 22">
            <a:extLst>
              <a:ext uri="{FF2B5EF4-FFF2-40B4-BE49-F238E27FC236}">
                <a16:creationId xmlns="" xmlns:a16="http://schemas.microsoft.com/office/drawing/2014/main" id="{CF61C713-5BDB-4B82-ABF2-578D70191214}"/>
              </a:ext>
            </a:extLst>
          </p:cNvPr>
          <p:cNvCxnSpPr>
            <a:cxnSpLocks noChangeShapeType="1"/>
          </p:cNvCxnSpPr>
          <p:nvPr/>
        </p:nvCxnSpPr>
        <p:spPr bwMode="auto">
          <a:xfrm flipH="1">
            <a:off x="1369294" y="4613403"/>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4" name="Straight Connector 23">
            <a:extLst>
              <a:ext uri="{FF2B5EF4-FFF2-40B4-BE49-F238E27FC236}">
                <a16:creationId xmlns="" xmlns:a16="http://schemas.microsoft.com/office/drawing/2014/main" id="{828D16FB-9FBE-4CCB-9A42-B5A961761C78}"/>
              </a:ext>
            </a:extLst>
          </p:cNvPr>
          <p:cNvCxnSpPr>
            <a:cxnSpLocks noChangeShapeType="1"/>
          </p:cNvCxnSpPr>
          <p:nvPr/>
        </p:nvCxnSpPr>
        <p:spPr bwMode="auto">
          <a:xfrm flipH="1">
            <a:off x="1369294" y="5081715"/>
            <a:ext cx="63499"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5" name="Straight Connector 25">
            <a:extLst>
              <a:ext uri="{FF2B5EF4-FFF2-40B4-BE49-F238E27FC236}">
                <a16:creationId xmlns="" xmlns:a16="http://schemas.microsoft.com/office/drawing/2014/main" id="{0DDA3CFC-67A5-4703-959C-47A4737BE34B}"/>
              </a:ext>
            </a:extLst>
          </p:cNvPr>
          <p:cNvCxnSpPr>
            <a:cxnSpLocks noChangeShapeType="1"/>
          </p:cNvCxnSpPr>
          <p:nvPr/>
        </p:nvCxnSpPr>
        <p:spPr bwMode="auto">
          <a:xfrm>
            <a:off x="1442318" y="5086478"/>
            <a:ext cx="0" cy="6350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6" name="Straight Connector 26">
            <a:extLst>
              <a:ext uri="{FF2B5EF4-FFF2-40B4-BE49-F238E27FC236}">
                <a16:creationId xmlns="" xmlns:a16="http://schemas.microsoft.com/office/drawing/2014/main" id="{4A1F6B20-4438-4222-A892-EA221D1A3D84}"/>
              </a:ext>
            </a:extLst>
          </p:cNvPr>
          <p:cNvCxnSpPr>
            <a:cxnSpLocks noChangeShapeType="1"/>
          </p:cNvCxnSpPr>
          <p:nvPr/>
        </p:nvCxnSpPr>
        <p:spPr bwMode="auto">
          <a:xfrm>
            <a:off x="2734542" y="5086478"/>
            <a:ext cx="0" cy="6350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7" name="Straight Connector 27">
            <a:extLst>
              <a:ext uri="{FF2B5EF4-FFF2-40B4-BE49-F238E27FC236}">
                <a16:creationId xmlns="" xmlns:a16="http://schemas.microsoft.com/office/drawing/2014/main" id="{1ABE69DE-62A5-4266-A3E6-5F1759C76A84}"/>
              </a:ext>
            </a:extLst>
          </p:cNvPr>
          <p:cNvCxnSpPr>
            <a:cxnSpLocks noChangeShapeType="1"/>
          </p:cNvCxnSpPr>
          <p:nvPr/>
        </p:nvCxnSpPr>
        <p:spPr bwMode="auto">
          <a:xfrm>
            <a:off x="3998192" y="5086478"/>
            <a:ext cx="0" cy="6350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cxnSp>
        <p:nvCxnSpPr>
          <p:cNvPr id="68" name="Straight Connector 28">
            <a:extLst>
              <a:ext uri="{FF2B5EF4-FFF2-40B4-BE49-F238E27FC236}">
                <a16:creationId xmlns="" xmlns:a16="http://schemas.microsoft.com/office/drawing/2014/main" id="{A62686AE-D475-4332-9CE5-6F57D838726C}"/>
              </a:ext>
            </a:extLst>
          </p:cNvPr>
          <p:cNvCxnSpPr>
            <a:cxnSpLocks noChangeShapeType="1"/>
          </p:cNvCxnSpPr>
          <p:nvPr/>
        </p:nvCxnSpPr>
        <p:spPr bwMode="auto">
          <a:xfrm>
            <a:off x="5223742" y="5076953"/>
            <a:ext cx="0" cy="6350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sp>
        <p:nvSpPr>
          <p:cNvPr id="69" name="Rectangle 68">
            <a:extLst>
              <a:ext uri="{FF2B5EF4-FFF2-40B4-BE49-F238E27FC236}">
                <a16:creationId xmlns="" xmlns:a16="http://schemas.microsoft.com/office/drawing/2014/main" id="{32AB8367-CA93-4856-B664-CA9916F17234}"/>
              </a:ext>
            </a:extLst>
          </p:cNvPr>
          <p:cNvSpPr/>
          <p:nvPr/>
        </p:nvSpPr>
        <p:spPr bwMode="auto">
          <a:xfrm>
            <a:off x="1894458" y="2880250"/>
            <a:ext cx="377826" cy="2202183"/>
          </a:xfrm>
          <a:prstGeom prst="rect">
            <a:avLst/>
          </a:prstGeom>
          <a:solidFill>
            <a:srgbClr val="00B05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0" name="Rectangle 69">
            <a:extLst>
              <a:ext uri="{FF2B5EF4-FFF2-40B4-BE49-F238E27FC236}">
                <a16:creationId xmlns="" xmlns:a16="http://schemas.microsoft.com/office/drawing/2014/main" id="{85A0B484-A813-47AD-98FD-C4A466AE2C0A}"/>
              </a:ext>
            </a:extLst>
          </p:cNvPr>
          <p:cNvSpPr/>
          <p:nvPr/>
        </p:nvSpPr>
        <p:spPr bwMode="auto">
          <a:xfrm>
            <a:off x="1514058" y="3033344"/>
            <a:ext cx="377826" cy="2049959"/>
          </a:xfrm>
          <a:prstGeom prst="rect">
            <a:avLst/>
          </a:prstGeom>
          <a:solidFill>
            <a:schemeClr val="accent6"/>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1" name="Rectangle 70">
            <a:extLst>
              <a:ext uri="{FF2B5EF4-FFF2-40B4-BE49-F238E27FC236}">
                <a16:creationId xmlns="" xmlns:a16="http://schemas.microsoft.com/office/drawing/2014/main" id="{24E1DCC5-7146-4E43-842B-4EFA0FBEF3A3}"/>
              </a:ext>
            </a:extLst>
          </p:cNvPr>
          <p:cNvSpPr/>
          <p:nvPr/>
        </p:nvSpPr>
        <p:spPr bwMode="auto">
          <a:xfrm>
            <a:off x="2281506" y="3104006"/>
            <a:ext cx="377826" cy="1974537"/>
          </a:xfrm>
          <a:prstGeom prst="rect">
            <a:avLst/>
          </a:prstGeom>
          <a:solidFill>
            <a:srgbClr val="0070C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2" name="Rectangle 71">
            <a:extLst>
              <a:ext uri="{FF2B5EF4-FFF2-40B4-BE49-F238E27FC236}">
                <a16:creationId xmlns="" xmlns:a16="http://schemas.microsoft.com/office/drawing/2014/main" id="{FE4FD8DE-ABCA-416B-ABBC-E5BA5496B13F}"/>
              </a:ext>
            </a:extLst>
          </p:cNvPr>
          <p:cNvSpPr/>
          <p:nvPr/>
        </p:nvSpPr>
        <p:spPr bwMode="auto">
          <a:xfrm>
            <a:off x="3166346" y="4967436"/>
            <a:ext cx="376237" cy="119152"/>
          </a:xfrm>
          <a:prstGeom prst="rect">
            <a:avLst/>
          </a:prstGeom>
          <a:solidFill>
            <a:srgbClr val="00B05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3" name="Rectangle 72">
            <a:extLst>
              <a:ext uri="{FF2B5EF4-FFF2-40B4-BE49-F238E27FC236}">
                <a16:creationId xmlns="" xmlns:a16="http://schemas.microsoft.com/office/drawing/2014/main" id="{B4477C98-CE88-4439-A141-C97BFA55591E}"/>
              </a:ext>
            </a:extLst>
          </p:cNvPr>
          <p:cNvSpPr/>
          <p:nvPr/>
        </p:nvSpPr>
        <p:spPr bwMode="auto">
          <a:xfrm>
            <a:off x="3548930" y="5024246"/>
            <a:ext cx="374650" cy="54297"/>
          </a:xfrm>
          <a:prstGeom prst="rect">
            <a:avLst/>
          </a:prstGeom>
          <a:solidFill>
            <a:srgbClr val="0070C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4" name="Rectangle 73">
            <a:extLst>
              <a:ext uri="{FF2B5EF4-FFF2-40B4-BE49-F238E27FC236}">
                <a16:creationId xmlns="" xmlns:a16="http://schemas.microsoft.com/office/drawing/2014/main" id="{F8910FEB-A211-44D8-889B-78A46F7DAB6A}"/>
              </a:ext>
            </a:extLst>
          </p:cNvPr>
          <p:cNvSpPr/>
          <p:nvPr/>
        </p:nvSpPr>
        <p:spPr bwMode="auto">
          <a:xfrm>
            <a:off x="4426821" y="5032508"/>
            <a:ext cx="377826" cy="46037"/>
          </a:xfrm>
          <a:prstGeom prst="rect">
            <a:avLst/>
          </a:prstGeom>
          <a:solidFill>
            <a:srgbClr val="00B05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5" name="Rectangle 74">
            <a:extLst>
              <a:ext uri="{FF2B5EF4-FFF2-40B4-BE49-F238E27FC236}">
                <a16:creationId xmlns="" xmlns:a16="http://schemas.microsoft.com/office/drawing/2014/main" id="{4D98DC8F-CEC3-4CF4-80D1-A79D8583B292}"/>
              </a:ext>
            </a:extLst>
          </p:cNvPr>
          <p:cNvSpPr/>
          <p:nvPr/>
        </p:nvSpPr>
        <p:spPr bwMode="auto">
          <a:xfrm>
            <a:off x="4058521" y="4782485"/>
            <a:ext cx="377826" cy="299947"/>
          </a:xfrm>
          <a:prstGeom prst="rect">
            <a:avLst/>
          </a:prstGeom>
          <a:solidFill>
            <a:schemeClr val="accent6"/>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sp>
        <p:nvSpPr>
          <p:cNvPr id="76" name="Rectangle 75">
            <a:extLst>
              <a:ext uri="{FF2B5EF4-FFF2-40B4-BE49-F238E27FC236}">
                <a16:creationId xmlns="" xmlns:a16="http://schemas.microsoft.com/office/drawing/2014/main" id="{C0B89007-7068-4CE3-8B2A-66675FB082BD}"/>
              </a:ext>
            </a:extLst>
          </p:cNvPr>
          <p:cNvSpPr/>
          <p:nvPr/>
        </p:nvSpPr>
        <p:spPr bwMode="auto">
          <a:xfrm>
            <a:off x="4804646" y="4741615"/>
            <a:ext cx="377826" cy="340821"/>
          </a:xfrm>
          <a:prstGeom prst="rect">
            <a:avLst/>
          </a:prstGeom>
          <a:solidFill>
            <a:srgbClr val="0070C0"/>
          </a:solidFill>
          <a:ln>
            <a:solidFill>
              <a:schemeClr val="bg2">
                <a:lumMod val="10000"/>
              </a:schemeClr>
            </a:solidFill>
          </a:ln>
          <a:extLst/>
        </p:spPr>
        <p:txBody>
          <a:bodyPr wrap="none" lIns="91436" tIns="45719" rIns="91436" bIns="45719" anchor="ctr"/>
          <a:lstStyle/>
          <a:p>
            <a:pPr algn="ctr" defTabSz="914361" eaLnBrk="1" hangingPunct="1">
              <a:defRPr/>
            </a:pPr>
            <a:endParaRPr lang="en-US" sz="1500" b="0" dirty="0">
              <a:latin typeface="Arial" charset="0"/>
            </a:endParaRPr>
          </a:p>
        </p:txBody>
      </p:sp>
      <p:cxnSp>
        <p:nvCxnSpPr>
          <p:cNvPr id="77" name="Straight Connector 12">
            <a:extLst>
              <a:ext uri="{FF2B5EF4-FFF2-40B4-BE49-F238E27FC236}">
                <a16:creationId xmlns="" xmlns:a16="http://schemas.microsoft.com/office/drawing/2014/main" id="{D0C534D2-8429-4003-9434-E362265F5BB2}"/>
              </a:ext>
            </a:extLst>
          </p:cNvPr>
          <p:cNvCxnSpPr>
            <a:cxnSpLocks noChangeShapeType="1"/>
          </p:cNvCxnSpPr>
          <p:nvPr/>
        </p:nvCxnSpPr>
        <p:spPr bwMode="auto">
          <a:xfrm>
            <a:off x="1448667" y="5081715"/>
            <a:ext cx="3784600"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sp>
        <p:nvSpPr>
          <p:cNvPr id="78" name="TextBox 38">
            <a:extLst>
              <a:ext uri="{FF2B5EF4-FFF2-40B4-BE49-F238E27FC236}">
                <a16:creationId xmlns="" xmlns:a16="http://schemas.microsoft.com/office/drawing/2014/main" id="{F691C69B-6A7E-481D-8C2A-7EF07ADC2046}"/>
              </a:ext>
            </a:extLst>
          </p:cNvPr>
          <p:cNvSpPr txBox="1">
            <a:spLocks noChangeArrowheads="1"/>
          </p:cNvSpPr>
          <p:nvPr/>
        </p:nvSpPr>
        <p:spPr bwMode="auto">
          <a:xfrm>
            <a:off x="1822332" y="2546861"/>
            <a:ext cx="552449" cy="33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94</a:t>
            </a:r>
          </a:p>
        </p:txBody>
      </p:sp>
      <p:sp>
        <p:nvSpPr>
          <p:cNvPr id="79" name="TextBox 39">
            <a:extLst>
              <a:ext uri="{FF2B5EF4-FFF2-40B4-BE49-F238E27FC236}">
                <a16:creationId xmlns="" xmlns:a16="http://schemas.microsoft.com/office/drawing/2014/main" id="{0E604030-8AAF-413D-978A-F85889C2A3FC}"/>
              </a:ext>
            </a:extLst>
          </p:cNvPr>
          <p:cNvSpPr txBox="1">
            <a:spLocks noChangeArrowheads="1"/>
          </p:cNvSpPr>
          <p:nvPr/>
        </p:nvSpPr>
        <p:spPr bwMode="auto">
          <a:xfrm>
            <a:off x="1430221" y="2695838"/>
            <a:ext cx="549276"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87</a:t>
            </a:r>
          </a:p>
        </p:txBody>
      </p:sp>
      <p:sp>
        <p:nvSpPr>
          <p:cNvPr id="80" name="TextBox 40">
            <a:extLst>
              <a:ext uri="{FF2B5EF4-FFF2-40B4-BE49-F238E27FC236}">
                <a16:creationId xmlns="" xmlns:a16="http://schemas.microsoft.com/office/drawing/2014/main" id="{8B78DDB2-B43A-4872-969B-3408296819C8}"/>
              </a:ext>
            </a:extLst>
          </p:cNvPr>
          <p:cNvSpPr txBox="1">
            <a:spLocks noChangeArrowheads="1"/>
          </p:cNvSpPr>
          <p:nvPr/>
        </p:nvSpPr>
        <p:spPr bwMode="auto">
          <a:xfrm>
            <a:off x="2214144" y="2759939"/>
            <a:ext cx="550863"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84</a:t>
            </a:r>
          </a:p>
        </p:txBody>
      </p:sp>
      <p:sp>
        <p:nvSpPr>
          <p:cNvPr id="81" name="TextBox 41">
            <a:extLst>
              <a:ext uri="{FF2B5EF4-FFF2-40B4-BE49-F238E27FC236}">
                <a16:creationId xmlns="" xmlns:a16="http://schemas.microsoft.com/office/drawing/2014/main" id="{FEB8DFBF-884D-41FC-9828-494A167803C6}"/>
              </a:ext>
            </a:extLst>
          </p:cNvPr>
          <p:cNvSpPr txBox="1">
            <a:spLocks noChangeArrowheads="1"/>
          </p:cNvSpPr>
          <p:nvPr/>
        </p:nvSpPr>
        <p:spPr bwMode="auto">
          <a:xfrm>
            <a:off x="3074268" y="4631334"/>
            <a:ext cx="552449"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4</a:t>
            </a:r>
          </a:p>
        </p:txBody>
      </p:sp>
      <p:sp>
        <p:nvSpPr>
          <p:cNvPr id="82" name="TextBox 42">
            <a:extLst>
              <a:ext uri="{FF2B5EF4-FFF2-40B4-BE49-F238E27FC236}">
                <a16:creationId xmlns="" xmlns:a16="http://schemas.microsoft.com/office/drawing/2014/main" id="{C629FAC0-60A3-4BED-B88B-7DB9E33F3918}"/>
              </a:ext>
            </a:extLst>
          </p:cNvPr>
          <p:cNvSpPr txBox="1">
            <a:spLocks noChangeArrowheads="1"/>
          </p:cNvSpPr>
          <p:nvPr/>
        </p:nvSpPr>
        <p:spPr bwMode="auto">
          <a:xfrm>
            <a:off x="2675892" y="4733297"/>
            <a:ext cx="549276" cy="338139"/>
          </a:xfrm>
          <a:prstGeom prst="rect">
            <a:avLst/>
          </a:prstGeom>
          <a:noFill/>
          <a:ln>
            <a:noFill/>
          </a:ln>
          <a:extLst/>
        </p:spPr>
        <p:txBody>
          <a:bodyPr lIns="91436" tIns="45719" rIns="91436" bIns="45719">
            <a:spAutoFit/>
          </a:bodyPr>
          <a:lstStyle>
            <a:lvl1pPr>
              <a:lnSpc>
                <a:spcPct val="90000"/>
              </a:lnSpc>
              <a:spcBef>
                <a:spcPts val="1000"/>
              </a:spcBef>
              <a:spcAft>
                <a:spcPts val="700"/>
              </a:spcAft>
              <a:buClr>
                <a:srgbClr val="FEFDDE"/>
              </a:buClr>
              <a:buFont typeface="Wingdings" pitchFamily="2" charset="2"/>
              <a:buChar char="§"/>
              <a:defRPr sz="2600">
                <a:solidFill>
                  <a:srgbClr val="FEFDDE"/>
                </a:solidFill>
                <a:latin typeface="Arial" charset="0"/>
              </a:defRPr>
            </a:lvl1pPr>
            <a:lvl2pPr marL="742950" indent="-285750">
              <a:lnSpc>
                <a:spcPct val="90000"/>
              </a:lnSpc>
              <a:spcBef>
                <a:spcPts val="1000"/>
              </a:spcBef>
              <a:spcAft>
                <a:spcPts val="700"/>
              </a:spcAft>
              <a:buClr>
                <a:srgbClr val="FEFDDE"/>
              </a:buClr>
              <a:buFont typeface="Arial" charset="0"/>
              <a:buChar char="–"/>
              <a:defRPr sz="2400">
                <a:solidFill>
                  <a:srgbClr val="FEFDDE"/>
                </a:solidFill>
                <a:latin typeface="Arial" charset="0"/>
              </a:defRPr>
            </a:lvl2pPr>
            <a:lvl3pPr marL="1143000" indent="-228600">
              <a:lnSpc>
                <a:spcPct val="90000"/>
              </a:lnSpc>
              <a:spcBef>
                <a:spcPts val="1000"/>
              </a:spcBef>
              <a:spcAft>
                <a:spcPts val="700"/>
              </a:spcAft>
              <a:buClr>
                <a:srgbClr val="FEFDDE"/>
              </a:buClr>
              <a:buFont typeface="Arial" charset="0"/>
              <a:buChar char="–"/>
              <a:defRPr sz="2200">
                <a:solidFill>
                  <a:srgbClr val="FEFDDE"/>
                </a:solidFill>
                <a:latin typeface="Arial" charset="0"/>
              </a:defRPr>
            </a:lvl3pPr>
            <a:lvl4pPr marL="1600200" indent="-228600">
              <a:lnSpc>
                <a:spcPct val="90000"/>
              </a:lnSpc>
              <a:spcBef>
                <a:spcPts val="1000"/>
              </a:spcBef>
              <a:spcAft>
                <a:spcPts val="700"/>
              </a:spcAft>
              <a:buClr>
                <a:srgbClr val="FEFDDE"/>
              </a:buClr>
              <a:buFont typeface="Arial" charset="0"/>
              <a:buChar char="–"/>
              <a:defRPr sz="2000">
                <a:solidFill>
                  <a:srgbClr val="FEFDDE"/>
                </a:solidFill>
                <a:latin typeface="Arial" charset="0"/>
              </a:defRPr>
            </a:lvl4pPr>
            <a:lvl5pPr marL="2057400" indent="-228600">
              <a:lnSpc>
                <a:spcPct val="90000"/>
              </a:lnSpc>
              <a:spcBef>
                <a:spcPts val="1000"/>
              </a:spcBef>
              <a:spcAft>
                <a:spcPts val="700"/>
              </a:spcAft>
              <a:buClr>
                <a:srgbClr val="FEFDDE"/>
              </a:buClr>
              <a:buFont typeface="Arial" charset="0"/>
              <a:buChar char="–"/>
              <a:defRPr>
                <a:solidFill>
                  <a:srgbClr val="FEFDDE"/>
                </a:solidFill>
                <a:latin typeface="Arial" charset="0"/>
              </a:defRPr>
            </a:lvl5pPr>
            <a:lvl6pPr marL="25146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6pPr>
            <a:lvl7pPr marL="29718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7pPr>
            <a:lvl8pPr marL="34290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8pPr>
            <a:lvl9pPr marL="3886200" indent="-228600" eaLnBrk="0" fontAlgn="base" hangingPunct="0">
              <a:lnSpc>
                <a:spcPct val="90000"/>
              </a:lnSpc>
              <a:spcBef>
                <a:spcPts val="1000"/>
              </a:spcBef>
              <a:spcAft>
                <a:spcPts val="700"/>
              </a:spcAft>
              <a:buClr>
                <a:srgbClr val="FEFDDE"/>
              </a:buClr>
              <a:buFont typeface="Arial" charset="0"/>
              <a:buChar char="–"/>
              <a:defRPr>
                <a:solidFill>
                  <a:srgbClr val="FEFDDE"/>
                </a:solidFill>
                <a:latin typeface="Arial" charset="0"/>
              </a:defRPr>
            </a:lvl9pPr>
          </a:lstStyle>
          <a:p>
            <a:pPr algn="ctr" defTabSz="914361">
              <a:lnSpc>
                <a:spcPct val="100000"/>
              </a:lnSpc>
              <a:spcBef>
                <a:spcPct val="0"/>
              </a:spcBef>
              <a:spcAft>
                <a:spcPct val="0"/>
              </a:spcAft>
              <a:buClrTx/>
              <a:buNone/>
              <a:defRPr/>
            </a:pPr>
            <a:r>
              <a:rPr lang="en-US" altLang="en-US" sz="1600" dirty="0">
                <a:solidFill>
                  <a:schemeClr val="tx1"/>
                </a:solidFill>
              </a:rPr>
              <a:t>0</a:t>
            </a:r>
          </a:p>
        </p:txBody>
      </p:sp>
      <p:sp>
        <p:nvSpPr>
          <p:cNvPr id="83" name="TextBox 43">
            <a:extLst>
              <a:ext uri="{FF2B5EF4-FFF2-40B4-BE49-F238E27FC236}">
                <a16:creationId xmlns="" xmlns:a16="http://schemas.microsoft.com/office/drawing/2014/main" id="{9653C036-9A81-43FA-8AFE-A951B954F741}"/>
              </a:ext>
            </a:extLst>
          </p:cNvPr>
          <p:cNvSpPr txBox="1">
            <a:spLocks noChangeArrowheads="1"/>
          </p:cNvSpPr>
          <p:nvPr/>
        </p:nvSpPr>
        <p:spPr bwMode="auto">
          <a:xfrm>
            <a:off x="3487767" y="4649681"/>
            <a:ext cx="549276" cy="33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2</a:t>
            </a:r>
          </a:p>
        </p:txBody>
      </p:sp>
      <p:sp>
        <p:nvSpPr>
          <p:cNvPr id="84" name="TextBox 44">
            <a:extLst>
              <a:ext uri="{FF2B5EF4-FFF2-40B4-BE49-F238E27FC236}">
                <a16:creationId xmlns="" xmlns:a16="http://schemas.microsoft.com/office/drawing/2014/main" id="{32AE264F-FFBD-4E9E-805A-8BF41AB34A66}"/>
              </a:ext>
            </a:extLst>
          </p:cNvPr>
          <p:cNvSpPr txBox="1">
            <a:spLocks noChangeArrowheads="1"/>
          </p:cNvSpPr>
          <p:nvPr/>
        </p:nvSpPr>
        <p:spPr bwMode="auto">
          <a:xfrm>
            <a:off x="4315693" y="4654683"/>
            <a:ext cx="549276"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2</a:t>
            </a:r>
          </a:p>
        </p:txBody>
      </p:sp>
      <p:sp>
        <p:nvSpPr>
          <p:cNvPr id="85" name="TextBox 45">
            <a:extLst>
              <a:ext uri="{FF2B5EF4-FFF2-40B4-BE49-F238E27FC236}">
                <a16:creationId xmlns="" xmlns:a16="http://schemas.microsoft.com/office/drawing/2014/main" id="{744C1F2A-3490-4335-B541-99453FABDA71}"/>
              </a:ext>
            </a:extLst>
          </p:cNvPr>
          <p:cNvSpPr txBox="1">
            <a:spLocks noChangeArrowheads="1"/>
          </p:cNvSpPr>
          <p:nvPr/>
        </p:nvSpPr>
        <p:spPr bwMode="auto">
          <a:xfrm>
            <a:off x="3971583" y="4447156"/>
            <a:ext cx="549276" cy="33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13</a:t>
            </a:r>
          </a:p>
        </p:txBody>
      </p:sp>
      <p:sp>
        <p:nvSpPr>
          <p:cNvPr id="86" name="TextBox 46">
            <a:extLst>
              <a:ext uri="{FF2B5EF4-FFF2-40B4-BE49-F238E27FC236}">
                <a16:creationId xmlns="" xmlns:a16="http://schemas.microsoft.com/office/drawing/2014/main" id="{463C2EB8-951C-4FDA-9A10-1458287607FB}"/>
              </a:ext>
            </a:extLst>
          </p:cNvPr>
          <p:cNvSpPr txBox="1">
            <a:spLocks noChangeArrowheads="1"/>
          </p:cNvSpPr>
          <p:nvPr/>
        </p:nvSpPr>
        <p:spPr bwMode="auto">
          <a:xfrm>
            <a:off x="4686879" y="4438844"/>
            <a:ext cx="552449" cy="33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14</a:t>
            </a:r>
          </a:p>
        </p:txBody>
      </p:sp>
      <p:sp>
        <p:nvSpPr>
          <p:cNvPr id="87" name="TextBox 48">
            <a:extLst>
              <a:ext uri="{FF2B5EF4-FFF2-40B4-BE49-F238E27FC236}">
                <a16:creationId xmlns="" xmlns:a16="http://schemas.microsoft.com/office/drawing/2014/main" id="{54064B7D-04D1-4376-90E7-DEB5CAE52BDC}"/>
              </a:ext>
            </a:extLst>
          </p:cNvPr>
          <p:cNvSpPr txBox="1">
            <a:spLocks noChangeArrowheads="1"/>
          </p:cNvSpPr>
          <p:nvPr/>
        </p:nvSpPr>
        <p:spPr bwMode="auto">
          <a:xfrm>
            <a:off x="2799422" y="5102352"/>
            <a:ext cx="1448032" cy="55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500" dirty="0">
                <a:solidFill>
                  <a:schemeClr val="tx1"/>
                </a:solidFill>
              </a:rPr>
              <a:t>Virologic</a:t>
            </a:r>
            <a:br>
              <a:rPr lang="en-US" altLang="en-US" sz="1500" dirty="0">
                <a:solidFill>
                  <a:schemeClr val="tx1"/>
                </a:solidFill>
              </a:rPr>
            </a:br>
            <a:r>
              <a:rPr lang="en-US" altLang="en-US" sz="1500" dirty="0">
                <a:solidFill>
                  <a:schemeClr val="tx1"/>
                </a:solidFill>
              </a:rPr>
              <a:t>Nonresponse</a:t>
            </a:r>
          </a:p>
        </p:txBody>
      </p:sp>
      <p:sp>
        <p:nvSpPr>
          <p:cNvPr id="88" name="TextBox 49">
            <a:extLst>
              <a:ext uri="{FF2B5EF4-FFF2-40B4-BE49-F238E27FC236}">
                <a16:creationId xmlns="" xmlns:a16="http://schemas.microsoft.com/office/drawing/2014/main" id="{CB0A4220-2941-4B04-847E-1DE26B4D77AA}"/>
              </a:ext>
            </a:extLst>
          </p:cNvPr>
          <p:cNvSpPr txBox="1">
            <a:spLocks noChangeArrowheads="1"/>
          </p:cNvSpPr>
          <p:nvPr/>
        </p:nvSpPr>
        <p:spPr bwMode="auto">
          <a:xfrm>
            <a:off x="3996398" y="5102353"/>
            <a:ext cx="1260476" cy="784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500" dirty="0">
                <a:solidFill>
                  <a:schemeClr val="tx1"/>
                </a:solidFill>
              </a:rPr>
              <a:t>No Virologic</a:t>
            </a:r>
            <a:br>
              <a:rPr lang="en-US" altLang="en-US" sz="1500" dirty="0">
                <a:solidFill>
                  <a:schemeClr val="tx1"/>
                </a:solidFill>
              </a:rPr>
            </a:br>
            <a:r>
              <a:rPr lang="en-US" altLang="en-US" sz="1500" dirty="0">
                <a:solidFill>
                  <a:schemeClr val="tx1"/>
                </a:solidFill>
              </a:rPr>
              <a:t>Data</a:t>
            </a:r>
          </a:p>
        </p:txBody>
      </p:sp>
      <p:sp>
        <p:nvSpPr>
          <p:cNvPr id="89" name="TextBox 50">
            <a:extLst>
              <a:ext uri="{FF2B5EF4-FFF2-40B4-BE49-F238E27FC236}">
                <a16:creationId xmlns="" xmlns:a16="http://schemas.microsoft.com/office/drawing/2014/main" id="{627E16DE-1D40-4C4D-8778-6A8253B7A025}"/>
              </a:ext>
            </a:extLst>
          </p:cNvPr>
          <p:cNvSpPr txBox="1">
            <a:spLocks noChangeArrowheads="1"/>
          </p:cNvSpPr>
          <p:nvPr/>
        </p:nvSpPr>
        <p:spPr bwMode="auto">
          <a:xfrm rot="-5400000">
            <a:off x="-376189" y="3748879"/>
            <a:ext cx="238924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US" altLang="en-US" sz="1600" dirty="0">
                <a:solidFill>
                  <a:schemeClr val="tx1"/>
                </a:solidFill>
              </a:rPr>
              <a:t>Pts (%)</a:t>
            </a:r>
          </a:p>
        </p:txBody>
      </p:sp>
      <p:sp>
        <p:nvSpPr>
          <p:cNvPr id="90" name="TextBox 51">
            <a:extLst>
              <a:ext uri="{FF2B5EF4-FFF2-40B4-BE49-F238E27FC236}">
                <a16:creationId xmlns="" xmlns:a16="http://schemas.microsoft.com/office/drawing/2014/main" id="{58AC65FD-6D26-4093-B14E-DC5CB074A3C1}"/>
              </a:ext>
            </a:extLst>
          </p:cNvPr>
          <p:cNvSpPr txBox="1">
            <a:spLocks noChangeArrowheads="1"/>
          </p:cNvSpPr>
          <p:nvPr/>
        </p:nvSpPr>
        <p:spPr bwMode="auto">
          <a:xfrm>
            <a:off x="804145" y="2571884"/>
            <a:ext cx="6127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100</a:t>
            </a:r>
          </a:p>
        </p:txBody>
      </p:sp>
      <p:sp>
        <p:nvSpPr>
          <p:cNvPr id="91" name="TextBox 52">
            <a:extLst>
              <a:ext uri="{FF2B5EF4-FFF2-40B4-BE49-F238E27FC236}">
                <a16:creationId xmlns="" xmlns:a16="http://schemas.microsoft.com/office/drawing/2014/main" id="{C04B04DB-CA58-4D6F-950E-92295238F01A}"/>
              </a:ext>
            </a:extLst>
          </p:cNvPr>
          <p:cNvSpPr txBox="1">
            <a:spLocks noChangeArrowheads="1"/>
          </p:cNvSpPr>
          <p:nvPr/>
        </p:nvSpPr>
        <p:spPr bwMode="auto">
          <a:xfrm>
            <a:off x="804145" y="3040189"/>
            <a:ext cx="612775" cy="33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80</a:t>
            </a:r>
          </a:p>
        </p:txBody>
      </p:sp>
      <p:sp>
        <p:nvSpPr>
          <p:cNvPr id="92" name="TextBox 53">
            <a:extLst>
              <a:ext uri="{FF2B5EF4-FFF2-40B4-BE49-F238E27FC236}">
                <a16:creationId xmlns="" xmlns:a16="http://schemas.microsoft.com/office/drawing/2014/main" id="{0BB4FD21-3926-4156-804D-AEFFD6BAE384}"/>
              </a:ext>
            </a:extLst>
          </p:cNvPr>
          <p:cNvSpPr txBox="1">
            <a:spLocks noChangeArrowheads="1"/>
          </p:cNvSpPr>
          <p:nvPr/>
        </p:nvSpPr>
        <p:spPr bwMode="auto">
          <a:xfrm>
            <a:off x="804145" y="3508509"/>
            <a:ext cx="6127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60</a:t>
            </a:r>
          </a:p>
        </p:txBody>
      </p:sp>
      <p:sp>
        <p:nvSpPr>
          <p:cNvPr id="93" name="TextBox 54">
            <a:extLst>
              <a:ext uri="{FF2B5EF4-FFF2-40B4-BE49-F238E27FC236}">
                <a16:creationId xmlns="" xmlns:a16="http://schemas.microsoft.com/office/drawing/2014/main" id="{76351FF3-5976-4A98-B9FC-1EF898B6767D}"/>
              </a:ext>
            </a:extLst>
          </p:cNvPr>
          <p:cNvSpPr txBox="1">
            <a:spLocks noChangeArrowheads="1"/>
          </p:cNvSpPr>
          <p:nvPr/>
        </p:nvSpPr>
        <p:spPr bwMode="auto">
          <a:xfrm>
            <a:off x="804145" y="3975232"/>
            <a:ext cx="6127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40</a:t>
            </a:r>
          </a:p>
        </p:txBody>
      </p:sp>
      <p:sp>
        <p:nvSpPr>
          <p:cNvPr id="94" name="TextBox 55">
            <a:extLst>
              <a:ext uri="{FF2B5EF4-FFF2-40B4-BE49-F238E27FC236}">
                <a16:creationId xmlns="" xmlns:a16="http://schemas.microsoft.com/office/drawing/2014/main" id="{340BE31D-3C88-453F-AFD8-3DEED677B588}"/>
              </a:ext>
            </a:extLst>
          </p:cNvPr>
          <p:cNvSpPr txBox="1">
            <a:spLocks noChangeArrowheads="1"/>
          </p:cNvSpPr>
          <p:nvPr/>
        </p:nvSpPr>
        <p:spPr bwMode="auto">
          <a:xfrm>
            <a:off x="804145" y="4443544"/>
            <a:ext cx="612775"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20</a:t>
            </a:r>
          </a:p>
        </p:txBody>
      </p:sp>
      <p:sp>
        <p:nvSpPr>
          <p:cNvPr id="95" name="TextBox 56">
            <a:extLst>
              <a:ext uri="{FF2B5EF4-FFF2-40B4-BE49-F238E27FC236}">
                <a16:creationId xmlns="" xmlns:a16="http://schemas.microsoft.com/office/drawing/2014/main" id="{0A5269BD-76FE-4DC8-BBBD-EC7E27FCA127}"/>
              </a:ext>
            </a:extLst>
          </p:cNvPr>
          <p:cNvSpPr txBox="1">
            <a:spLocks noChangeArrowheads="1"/>
          </p:cNvSpPr>
          <p:nvPr/>
        </p:nvSpPr>
        <p:spPr bwMode="auto">
          <a:xfrm>
            <a:off x="804145" y="4911858"/>
            <a:ext cx="612775" cy="338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r" defTabSz="914361">
              <a:lnSpc>
                <a:spcPct val="100000"/>
              </a:lnSpc>
              <a:spcBef>
                <a:spcPct val="0"/>
              </a:spcBef>
              <a:spcAft>
                <a:spcPct val="0"/>
              </a:spcAft>
              <a:buClrTx/>
              <a:buNone/>
              <a:defRPr/>
            </a:pPr>
            <a:r>
              <a:rPr lang="en-US" altLang="en-US" sz="1600" b="0" dirty="0">
                <a:solidFill>
                  <a:schemeClr val="tx1"/>
                </a:solidFill>
              </a:rPr>
              <a:t>0</a:t>
            </a:r>
          </a:p>
        </p:txBody>
      </p:sp>
      <p:sp>
        <p:nvSpPr>
          <p:cNvPr id="96" name="TextBox 57">
            <a:extLst>
              <a:ext uri="{FF2B5EF4-FFF2-40B4-BE49-F238E27FC236}">
                <a16:creationId xmlns="" xmlns:a16="http://schemas.microsoft.com/office/drawing/2014/main" id="{ED408AAB-18C5-4FB1-90BB-2F60673F6268}"/>
              </a:ext>
            </a:extLst>
          </p:cNvPr>
          <p:cNvSpPr txBox="1">
            <a:spLocks noChangeArrowheads="1"/>
          </p:cNvSpPr>
          <p:nvPr/>
        </p:nvSpPr>
        <p:spPr bwMode="auto">
          <a:xfrm>
            <a:off x="3207329" y="2217650"/>
            <a:ext cx="2959100" cy="784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a:lnSpc>
                <a:spcPct val="100000"/>
              </a:lnSpc>
              <a:spcBef>
                <a:spcPct val="0"/>
              </a:spcBef>
              <a:spcAft>
                <a:spcPct val="0"/>
              </a:spcAft>
              <a:buClrTx/>
              <a:buNone/>
              <a:defRPr/>
            </a:pPr>
            <a:r>
              <a:rPr lang="en-US" altLang="en-US" sz="1500" b="0" dirty="0">
                <a:solidFill>
                  <a:schemeClr val="tx1"/>
                </a:solidFill>
              </a:rPr>
              <a:t>IM CAB + RPV Q4W (n = 115)</a:t>
            </a:r>
          </a:p>
          <a:p>
            <a:pPr defTabSz="914361">
              <a:lnSpc>
                <a:spcPct val="100000"/>
              </a:lnSpc>
              <a:spcBef>
                <a:spcPct val="0"/>
              </a:spcBef>
              <a:spcAft>
                <a:spcPct val="0"/>
              </a:spcAft>
              <a:buClrTx/>
              <a:buNone/>
              <a:defRPr/>
            </a:pPr>
            <a:r>
              <a:rPr lang="en-US" altLang="en-US" sz="1500" b="0" dirty="0">
                <a:solidFill>
                  <a:schemeClr val="tx1"/>
                </a:solidFill>
              </a:rPr>
              <a:t>IM CAB + RPV Q8W (n = 115)</a:t>
            </a:r>
            <a:br>
              <a:rPr lang="en-US" altLang="en-US" sz="1500" b="0" dirty="0">
                <a:solidFill>
                  <a:schemeClr val="tx1"/>
                </a:solidFill>
              </a:rPr>
            </a:br>
            <a:r>
              <a:rPr lang="en-US" altLang="en-US" sz="1500" b="0" dirty="0">
                <a:solidFill>
                  <a:schemeClr val="tx1"/>
                </a:solidFill>
              </a:rPr>
              <a:t>PO CAB + ABC/3TC (n = 56)</a:t>
            </a:r>
          </a:p>
        </p:txBody>
      </p:sp>
      <p:sp>
        <p:nvSpPr>
          <p:cNvPr id="97" name="Rectangle 96">
            <a:extLst>
              <a:ext uri="{FF2B5EF4-FFF2-40B4-BE49-F238E27FC236}">
                <a16:creationId xmlns="" xmlns:a16="http://schemas.microsoft.com/office/drawing/2014/main" id="{E6D483E0-7E0C-44B4-B0B7-21E463FA47BE}"/>
              </a:ext>
            </a:extLst>
          </p:cNvPr>
          <p:cNvSpPr/>
          <p:nvPr/>
        </p:nvSpPr>
        <p:spPr bwMode="auto">
          <a:xfrm>
            <a:off x="3069615" y="2204044"/>
            <a:ext cx="184721" cy="323163"/>
          </a:xfrm>
          <a:prstGeom prst="rect">
            <a:avLst/>
          </a:prstGeom>
          <a:solidFill>
            <a:srgbClr val="F6A108"/>
          </a:solidFill>
          <a:ln>
            <a:solidFill>
              <a:schemeClr val="bg2">
                <a:lumMod val="10000"/>
              </a:schemeClr>
            </a:solidFill>
          </a:ln>
          <a:extLst/>
        </p:spPr>
        <p:txBody>
          <a:bodyPr wrap="none" lIns="91436" tIns="45719" rIns="91436" bIns="45719" anchor="ctr">
            <a:spAutoFit/>
          </a:bodyPr>
          <a:lstStyle/>
          <a:p>
            <a:pPr algn="ctr" defTabSz="914361" eaLnBrk="1" hangingPunct="1">
              <a:defRPr/>
            </a:pPr>
            <a:endParaRPr lang="en-US" sz="1500" b="0" dirty="0">
              <a:latin typeface="Arial" charset="0"/>
            </a:endParaRPr>
          </a:p>
        </p:txBody>
      </p:sp>
      <p:sp>
        <p:nvSpPr>
          <p:cNvPr id="98" name="Rectangle 97">
            <a:extLst>
              <a:ext uri="{FF2B5EF4-FFF2-40B4-BE49-F238E27FC236}">
                <a16:creationId xmlns="" xmlns:a16="http://schemas.microsoft.com/office/drawing/2014/main" id="{07B00C88-3A11-45E1-84E0-9C149B2812C7}"/>
              </a:ext>
            </a:extLst>
          </p:cNvPr>
          <p:cNvSpPr/>
          <p:nvPr/>
        </p:nvSpPr>
        <p:spPr bwMode="auto">
          <a:xfrm>
            <a:off x="3069615" y="2417456"/>
            <a:ext cx="184721" cy="323163"/>
          </a:xfrm>
          <a:prstGeom prst="rect">
            <a:avLst/>
          </a:prstGeom>
          <a:solidFill>
            <a:srgbClr val="12AD2B"/>
          </a:solidFill>
          <a:ln>
            <a:solidFill>
              <a:schemeClr val="bg2">
                <a:lumMod val="10000"/>
              </a:schemeClr>
            </a:solidFill>
          </a:ln>
          <a:extLst/>
        </p:spPr>
        <p:txBody>
          <a:bodyPr wrap="none" lIns="91436" tIns="45719" rIns="91436" bIns="45719" anchor="ctr">
            <a:spAutoFit/>
          </a:bodyPr>
          <a:lstStyle/>
          <a:p>
            <a:pPr algn="ctr" defTabSz="914361" eaLnBrk="1" hangingPunct="1">
              <a:defRPr/>
            </a:pPr>
            <a:endParaRPr lang="en-US" sz="1500" b="0" dirty="0">
              <a:latin typeface="Arial" charset="0"/>
            </a:endParaRPr>
          </a:p>
        </p:txBody>
      </p:sp>
      <p:sp>
        <p:nvSpPr>
          <p:cNvPr id="99" name="Rectangle 98">
            <a:extLst>
              <a:ext uri="{FF2B5EF4-FFF2-40B4-BE49-F238E27FC236}">
                <a16:creationId xmlns="" xmlns:a16="http://schemas.microsoft.com/office/drawing/2014/main" id="{CFA55456-1C35-4275-B769-39E233317794}"/>
              </a:ext>
            </a:extLst>
          </p:cNvPr>
          <p:cNvSpPr/>
          <p:nvPr/>
        </p:nvSpPr>
        <p:spPr bwMode="auto">
          <a:xfrm>
            <a:off x="3069615" y="2631080"/>
            <a:ext cx="184721" cy="323163"/>
          </a:xfrm>
          <a:prstGeom prst="rect">
            <a:avLst/>
          </a:prstGeom>
          <a:solidFill>
            <a:srgbClr val="0070C0"/>
          </a:solidFill>
          <a:ln>
            <a:solidFill>
              <a:schemeClr val="bg2">
                <a:lumMod val="10000"/>
              </a:schemeClr>
            </a:solidFill>
          </a:ln>
          <a:extLst/>
        </p:spPr>
        <p:txBody>
          <a:bodyPr wrap="none" lIns="91436" tIns="45719" rIns="91436" bIns="45719" anchor="ctr">
            <a:spAutoFit/>
          </a:bodyPr>
          <a:lstStyle/>
          <a:p>
            <a:pPr algn="ctr" defTabSz="914361" eaLnBrk="1" hangingPunct="1">
              <a:defRPr/>
            </a:pPr>
            <a:endParaRPr lang="en-US" sz="1500" b="0" dirty="0">
              <a:latin typeface="Arial" charset="0"/>
            </a:endParaRPr>
          </a:p>
        </p:txBody>
      </p:sp>
      <p:sp>
        <p:nvSpPr>
          <p:cNvPr id="53" name="Text Box 15">
            <a:extLst>
              <a:ext uri="{FF2B5EF4-FFF2-40B4-BE49-F238E27FC236}">
                <a16:creationId xmlns="" xmlns:a16="http://schemas.microsoft.com/office/drawing/2014/main" id="{7CB25D11-2FC4-4DEE-BBDB-763CCCBA6202}"/>
              </a:ext>
            </a:extLst>
          </p:cNvPr>
          <p:cNvSpPr txBox="1">
            <a:spLocks noChangeArrowheads="1"/>
          </p:cNvSpPr>
          <p:nvPr/>
        </p:nvSpPr>
        <p:spPr bwMode="auto">
          <a:xfrm>
            <a:off x="1047180" y="1698362"/>
            <a:ext cx="4459698" cy="384719"/>
          </a:xfrm>
          <a:prstGeom prst="rect">
            <a:avLst/>
          </a:prstGeom>
          <a:noFill/>
          <a:ln>
            <a:noFill/>
          </a:ln>
          <a:extLst/>
        </p:spPr>
        <p:txBody>
          <a:bodyPr wrap="square" lIns="91436" tIns="45719" rIns="91436" bIns="45719"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defTabSz="914361" eaLnBrk="1" hangingPunct="1">
              <a:defRPr/>
            </a:pPr>
            <a:r>
              <a:rPr lang="en-US" altLang="en-US" sz="1900" spc="-11" dirty="0"/>
              <a:t>Wk 96 </a:t>
            </a:r>
            <a:r>
              <a:rPr lang="es-ES" altLang="en-US" sz="1900" spc="-11" dirty="0" err="1"/>
              <a:t>Virologic</a:t>
            </a:r>
            <a:r>
              <a:rPr lang="es-ES" altLang="en-US" sz="1900" spc="-11" dirty="0"/>
              <a:t> </a:t>
            </a:r>
            <a:r>
              <a:rPr lang="es-ES" altLang="en-US" sz="1900" spc="-11" dirty="0" err="1"/>
              <a:t>Efficacy</a:t>
            </a:r>
            <a:r>
              <a:rPr lang="es-ES" altLang="en-US" sz="1900" spc="-11" baseline="30000" dirty="0"/>
              <a:t>[1]</a:t>
            </a:r>
            <a:endParaRPr lang="en-US" altLang="en-US" sz="1900" baseline="30000" dirty="0"/>
          </a:p>
        </p:txBody>
      </p:sp>
      <p:sp>
        <p:nvSpPr>
          <p:cNvPr id="54" name="TextBox 53">
            <a:extLst>
              <a:ext uri="{FF2B5EF4-FFF2-40B4-BE49-F238E27FC236}">
                <a16:creationId xmlns="" xmlns:a16="http://schemas.microsoft.com/office/drawing/2014/main" id="{8B21EBDB-675E-4EF6-85EE-99FF63E5A35B}"/>
              </a:ext>
            </a:extLst>
          </p:cNvPr>
          <p:cNvSpPr txBox="1"/>
          <p:nvPr/>
        </p:nvSpPr>
        <p:spPr>
          <a:xfrm>
            <a:off x="2886019" y="3151808"/>
            <a:ext cx="2929941" cy="1477325"/>
          </a:xfrm>
          <a:prstGeom prst="rect">
            <a:avLst/>
          </a:prstGeom>
          <a:noFill/>
        </p:spPr>
        <p:txBody>
          <a:bodyPr wrap="square" lIns="91436" tIns="45719" rIns="91436" bIns="45719" rtlCol="0">
            <a:spAutoFit/>
          </a:bodyPr>
          <a:lstStyle/>
          <a:p>
            <a:pPr algn="ctr" defTabSz="914361">
              <a:defRPr/>
            </a:pPr>
            <a:r>
              <a:rPr lang="en-US" sz="1500" b="0" dirty="0"/>
              <a:t>Treatment difference (vs CAB PO): </a:t>
            </a:r>
            <a:br>
              <a:rPr lang="en-US" sz="1500" b="0" dirty="0"/>
            </a:br>
            <a:r>
              <a:rPr lang="en-US" sz="1500" b="0" dirty="0"/>
              <a:t>CAB IM Q4W: 3.0% </a:t>
            </a:r>
            <a:br>
              <a:rPr lang="en-US" sz="1500" b="0" dirty="0"/>
            </a:br>
            <a:r>
              <a:rPr lang="en-US" sz="1500" b="0" dirty="0"/>
              <a:t>(95% CI: -8.4% to 14.4%)</a:t>
            </a:r>
          </a:p>
          <a:p>
            <a:pPr algn="ctr" defTabSz="914361">
              <a:defRPr/>
            </a:pPr>
            <a:r>
              <a:rPr lang="en-US" sz="1500" b="0" dirty="0"/>
              <a:t>CAB IM Q8W: 10.0% </a:t>
            </a:r>
            <a:br>
              <a:rPr lang="en-US" sz="1500" b="0" dirty="0"/>
            </a:br>
            <a:r>
              <a:rPr lang="en-US" sz="1500" b="0" dirty="0"/>
              <a:t>(95% CI: -0.6% to 20.5%)</a:t>
            </a:r>
          </a:p>
        </p:txBody>
      </p:sp>
    </p:spTree>
    <p:extLst>
      <p:ext uri="{BB962C8B-B14F-4D97-AF65-F5344CB8AC3E}">
        <p14:creationId xmlns="" xmlns:p14="http://schemas.microsoft.com/office/powerpoint/2010/main" val="2245568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22217-E6D1-4A90-B57F-9F2B082DC104}"/>
              </a:ext>
            </a:extLst>
          </p:cNvPr>
          <p:cNvSpPr>
            <a:spLocks noGrp="1"/>
          </p:cNvSpPr>
          <p:nvPr>
            <p:ph type="title"/>
          </p:nvPr>
        </p:nvSpPr>
        <p:spPr/>
        <p:txBody>
          <a:bodyPr/>
          <a:lstStyle/>
          <a:p>
            <a:r>
              <a:rPr lang="en-US" b="1" dirty="0">
                <a:solidFill>
                  <a:srgbClr val="0070C0"/>
                </a:solidFill>
              </a:rPr>
              <a:t>LATTE-2: Resistance data</a:t>
            </a:r>
          </a:p>
        </p:txBody>
      </p:sp>
      <p:sp>
        <p:nvSpPr>
          <p:cNvPr id="3" name="Content Placeholder 2">
            <a:extLst>
              <a:ext uri="{FF2B5EF4-FFF2-40B4-BE49-F238E27FC236}">
                <a16:creationId xmlns:a16="http://schemas.microsoft.com/office/drawing/2014/main" xmlns="" id="{401BBE8F-5827-4F0F-A34E-AA5FA9601FEC}"/>
              </a:ext>
            </a:extLst>
          </p:cNvPr>
          <p:cNvSpPr>
            <a:spLocks noGrp="1"/>
          </p:cNvSpPr>
          <p:nvPr>
            <p:ph idx="1"/>
          </p:nvPr>
        </p:nvSpPr>
        <p:spPr/>
        <p:txBody>
          <a:bodyPr/>
          <a:lstStyle/>
          <a:p>
            <a:r>
              <a:rPr lang="en-US" dirty="0"/>
              <a:t>3 participants met protocol-defined criteria for </a:t>
            </a:r>
            <a:r>
              <a:rPr lang="en-US" dirty="0" err="1"/>
              <a:t>virological</a:t>
            </a:r>
            <a:r>
              <a:rPr lang="en-US" dirty="0"/>
              <a:t> failure</a:t>
            </a:r>
          </a:p>
          <a:p>
            <a:pPr lvl="1"/>
            <a:r>
              <a:rPr lang="en-US" dirty="0"/>
              <a:t>1 in oral dosing arm: no PR, RT or IN resistance mutations</a:t>
            </a:r>
          </a:p>
          <a:p>
            <a:pPr lvl="1"/>
            <a:r>
              <a:rPr lang="en-US" dirty="0"/>
              <a:t>2 in Q8W injection arm: </a:t>
            </a:r>
          </a:p>
          <a:p>
            <a:pPr lvl="2"/>
            <a:r>
              <a:rPr lang="en-US" dirty="0"/>
              <a:t>One with R269R/G mixture in IN (no fold-change)</a:t>
            </a:r>
          </a:p>
          <a:p>
            <a:pPr lvl="2"/>
            <a:r>
              <a:rPr lang="en-US" dirty="0"/>
              <a:t>One with K103N, E138G, K238T in RT and Q148R in IN (resistant to NNRTIs, RAL, EVG, CAB but DTG </a:t>
            </a:r>
            <a:r>
              <a:rPr lang="en-US" dirty="0" err="1"/>
              <a:t>sens</a:t>
            </a:r>
            <a:r>
              <a:rPr lang="en-US" dirty="0"/>
              <a:t>)</a:t>
            </a:r>
          </a:p>
        </p:txBody>
      </p:sp>
      <p:sp>
        <p:nvSpPr>
          <p:cNvPr id="4" name="TextBox 3">
            <a:extLst>
              <a:ext uri="{FF2B5EF4-FFF2-40B4-BE49-F238E27FC236}">
                <a16:creationId xmlns:a16="http://schemas.microsoft.com/office/drawing/2014/main" xmlns="" id="{DE87E2E8-28F4-4ECD-A917-551811225341}"/>
              </a:ext>
            </a:extLst>
          </p:cNvPr>
          <p:cNvSpPr txBox="1"/>
          <p:nvPr/>
        </p:nvSpPr>
        <p:spPr>
          <a:xfrm>
            <a:off x="948020" y="6432697"/>
            <a:ext cx="2392706" cy="276999"/>
          </a:xfrm>
          <a:prstGeom prst="rect">
            <a:avLst/>
          </a:prstGeom>
          <a:noFill/>
        </p:spPr>
        <p:txBody>
          <a:bodyPr wrap="none" rtlCol="0">
            <a:spAutoFit/>
          </a:bodyPr>
          <a:lstStyle/>
          <a:p>
            <a:r>
              <a:rPr lang="en-US" sz="1200" dirty="0">
                <a:solidFill>
                  <a:schemeClr val="bg2"/>
                </a:solidFill>
              </a:rPr>
              <a:t>Margolis DA et al Lancet 2017 </a:t>
            </a:r>
          </a:p>
        </p:txBody>
      </p:sp>
    </p:spTree>
    <p:extLst>
      <p:ext uri="{BB962C8B-B14F-4D97-AF65-F5344CB8AC3E}">
        <p14:creationId xmlns:p14="http://schemas.microsoft.com/office/powerpoint/2010/main" xmlns="" val="10754825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441" y="0"/>
            <a:ext cx="10969943" cy="1143000"/>
          </a:xfrm>
        </p:spPr>
        <p:txBody>
          <a:bodyPr>
            <a:noAutofit/>
          </a:bodyPr>
          <a:lstStyle/>
          <a:p>
            <a:r>
              <a:rPr lang="en-US" altLang="en-US" sz="4000" b="1" dirty="0">
                <a:solidFill>
                  <a:srgbClr val="0070C0"/>
                </a:solidFill>
              </a:rPr>
              <a:t>Long-Acting Cabotegravir for </a:t>
            </a:r>
            <a:r>
              <a:rPr lang="en-US" altLang="en-US" sz="4000" b="1" dirty="0" err="1" smtClean="0">
                <a:solidFill>
                  <a:srgbClr val="0070C0"/>
                </a:solidFill>
              </a:rPr>
              <a:t>PrEP</a:t>
            </a:r>
            <a:endParaRPr lang="en-US" altLang="en-US" sz="4000" b="1" dirty="0">
              <a:solidFill>
                <a:srgbClr val="0070C0"/>
              </a:solidFill>
            </a:endParaRPr>
          </a:p>
        </p:txBody>
      </p:sp>
      <p:sp>
        <p:nvSpPr>
          <p:cNvPr id="99331" name="Rectangle 3"/>
          <p:cNvSpPr>
            <a:spLocks noGrp="1" noChangeArrowheads="1"/>
          </p:cNvSpPr>
          <p:nvPr>
            <p:ph idx="1"/>
          </p:nvPr>
        </p:nvSpPr>
        <p:spPr>
          <a:xfrm>
            <a:off x="604530" y="1513048"/>
            <a:ext cx="10874697" cy="498261"/>
          </a:xfrm>
        </p:spPr>
        <p:txBody>
          <a:bodyPr>
            <a:normAutofit fontScale="77500" lnSpcReduction="20000"/>
          </a:bodyPr>
          <a:lstStyle/>
          <a:p>
            <a:pPr eaLnBrk="1" hangingPunct="1">
              <a:defRPr/>
            </a:pPr>
            <a:r>
              <a:rPr lang="en-US" altLang="en-US" sz="2700" dirty="0">
                <a:solidFill>
                  <a:schemeClr val="accent2"/>
                </a:solidFill>
              </a:rPr>
              <a:t>Cabotegravir:</a:t>
            </a:r>
            <a:r>
              <a:rPr lang="en-US" altLang="en-US" sz="2700" dirty="0"/>
              <a:t> INSTI formulated as oral tablet and for long-acting intramuscular injection</a:t>
            </a:r>
            <a:endParaRPr lang="en-US" altLang="en-US" sz="2700" baseline="30000" dirty="0"/>
          </a:p>
        </p:txBody>
      </p:sp>
      <p:sp>
        <p:nvSpPr>
          <p:cNvPr id="35844" name="Text Box 11"/>
          <p:cNvSpPr txBox="1">
            <a:spLocks noChangeArrowheads="1"/>
          </p:cNvSpPr>
          <p:nvPr/>
        </p:nvSpPr>
        <p:spPr bwMode="auto">
          <a:xfrm>
            <a:off x="143307" y="6042418"/>
            <a:ext cx="11069086" cy="8155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93" tIns="60947" rIns="121893" bIns="60947" anchor="b">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defTabSz="1218936" eaLnBrk="1" fontAlgn="auto" hangingPunct="1">
              <a:spcBef>
                <a:spcPts val="0"/>
              </a:spcBef>
              <a:spcAft>
                <a:spcPts val="0"/>
              </a:spcAft>
            </a:pPr>
            <a:r>
              <a:rPr lang="en-US" altLang="en-US" sz="1500" b="0" dirty="0">
                <a:solidFill>
                  <a:prstClr val="black"/>
                </a:solidFill>
                <a:cs typeface="+mn-cs"/>
              </a:rPr>
              <a:t>1. Markowitz M, et al. </a:t>
            </a:r>
            <a:r>
              <a:rPr lang="it-IT" altLang="en-US" sz="1500" b="0" dirty="0">
                <a:solidFill>
                  <a:prstClr val="black"/>
                </a:solidFill>
                <a:cs typeface="+mn-cs"/>
              </a:rPr>
              <a:t>Lancet HIV. 2017;4:e331-e340</a:t>
            </a:r>
            <a:r>
              <a:rPr lang="en-US" altLang="en-US" sz="1500" b="0" dirty="0">
                <a:solidFill>
                  <a:prstClr val="black"/>
                </a:solidFill>
                <a:cs typeface="+mn-cs"/>
              </a:rPr>
              <a:t>. 2. </a:t>
            </a:r>
            <a:r>
              <a:rPr lang="en-US" altLang="en-US" sz="1500" b="0" spc="-13" dirty="0">
                <a:solidFill>
                  <a:prstClr val="black"/>
                </a:solidFill>
                <a:cs typeface="+mn-cs"/>
              </a:rPr>
              <a:t>Landovitz R, et al. IAS 2017. Abstract TUAC0106LB.</a:t>
            </a:r>
            <a:r>
              <a:rPr lang="en-US" altLang="en-US" sz="1500" b="0" dirty="0">
                <a:solidFill>
                  <a:prstClr val="black"/>
                </a:solidFill>
                <a:cs typeface="+mn-cs"/>
              </a:rPr>
              <a:t> </a:t>
            </a:r>
            <a:r>
              <a:rPr lang="en-US" altLang="en-US" sz="1500" b="0" dirty="0" smtClean="0">
                <a:solidFill>
                  <a:prstClr val="black"/>
                </a:solidFill>
                <a:cs typeface="+mn-cs"/>
              </a:rPr>
              <a:t>3</a:t>
            </a:r>
            <a:r>
              <a:rPr lang="en-US" altLang="en-US" sz="1500" b="0" dirty="0">
                <a:solidFill>
                  <a:prstClr val="black"/>
                </a:solidFill>
                <a:cs typeface="+mn-cs"/>
              </a:rPr>
              <a:t>. ClinicalTrials.gov. </a:t>
            </a:r>
            <a:r>
              <a:rPr lang="en-US" altLang="en-US" sz="1500" b="0" dirty="0" smtClean="0">
                <a:solidFill>
                  <a:prstClr val="black"/>
                </a:solidFill>
                <a:cs typeface="+mn-cs"/>
              </a:rPr>
              <a:t>NC</a:t>
            </a:r>
          </a:p>
          <a:p>
            <a:pPr defTabSz="1218936" eaLnBrk="1" fontAlgn="auto" hangingPunct="1">
              <a:spcBef>
                <a:spcPts val="0"/>
              </a:spcBef>
              <a:spcAft>
                <a:spcPts val="0"/>
              </a:spcAft>
            </a:pPr>
            <a:r>
              <a:rPr lang="en-US" altLang="en-US" sz="1500" b="0" dirty="0" smtClean="0">
                <a:solidFill>
                  <a:prstClr val="black"/>
                </a:solidFill>
                <a:cs typeface="+mn-cs"/>
              </a:rPr>
              <a:t>T02720094</a:t>
            </a:r>
            <a:r>
              <a:rPr lang="en-US" altLang="en-US" sz="1500" b="0" dirty="0">
                <a:solidFill>
                  <a:prstClr val="black"/>
                </a:solidFill>
                <a:ea typeface="MS PGothic" panose="020B0600070205080204" pitchFamily="34" charset="-128"/>
                <a:cs typeface="+mn-cs"/>
              </a:rPr>
              <a:t>. 4. </a:t>
            </a:r>
            <a:r>
              <a:rPr lang="en-US" altLang="en-US" sz="1500" b="0" dirty="0">
                <a:solidFill>
                  <a:prstClr val="black"/>
                </a:solidFill>
                <a:cs typeface="+mn-cs"/>
              </a:rPr>
              <a:t>ClinicalTrials.gov. NCT03164564.</a:t>
            </a:r>
          </a:p>
        </p:txBody>
      </p:sp>
      <p:graphicFrame>
        <p:nvGraphicFramePr>
          <p:cNvPr id="8" name="Group 32"/>
          <p:cNvGraphicFramePr>
            <a:graphicFrameLocks noGrp="1"/>
          </p:cNvGraphicFramePr>
          <p:nvPr>
            <p:extLst>
              <p:ext uri="{D42A27DB-BD31-4B8C-83A1-F6EECF244321}">
                <p14:modId xmlns="" xmlns:p14="http://schemas.microsoft.com/office/powerpoint/2010/main" val="2026426833"/>
              </p:ext>
            </p:extLst>
          </p:nvPr>
        </p:nvGraphicFramePr>
        <p:xfrm>
          <a:off x="719223" y="932725"/>
          <a:ext cx="11248165" cy="4632960"/>
        </p:xfrm>
        <a:graphic>
          <a:graphicData uri="http://schemas.openxmlformats.org/drawingml/2006/table">
            <a:tbl>
              <a:tblPr/>
              <a:tblGrid>
                <a:gridCol w="3011320">
                  <a:extLst>
                    <a:ext uri="{9D8B030D-6E8A-4147-A177-3AD203B41FA5}">
                      <a16:colId xmlns="" xmlns:a16="http://schemas.microsoft.com/office/drawing/2014/main" val="20000"/>
                    </a:ext>
                  </a:extLst>
                </a:gridCol>
                <a:gridCol w="8236845">
                  <a:extLst>
                    <a:ext uri="{9D8B030D-6E8A-4147-A177-3AD203B41FA5}">
                      <a16:colId xmlns="" xmlns:a16="http://schemas.microsoft.com/office/drawing/2014/main" val="20001"/>
                    </a:ext>
                  </a:extLst>
                </a:gridCol>
              </a:tblGrid>
              <a:tr h="39624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Arial" charset="0"/>
                        </a:rPr>
                        <a:t>CAB Trial</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85B8"/>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Arial" charset="0"/>
                        </a:rPr>
                        <a:t>Design and Findings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85B8"/>
                    </a:solidFill>
                  </a:tcPr>
                </a:tc>
                <a:extLst>
                  <a:ext uri="{0D108BD9-81ED-4DB2-BD59-A6C34878D82A}">
                    <a16:rowId xmlns="" xmlns:a16="http://schemas.microsoft.com/office/drawing/2014/main" val="10000"/>
                  </a:ext>
                </a:extLst>
              </a:tr>
              <a:tr h="1310640">
                <a:tc>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bg2">
                              <a:lumMod val="10000"/>
                            </a:schemeClr>
                          </a:solidFill>
                          <a:effectLst/>
                          <a:latin typeface="Arial" pitchFamily="34" charset="0"/>
                          <a:ea typeface="MS PGothic" pitchFamily="34" charset="-128"/>
                          <a:cs typeface="Arial" pitchFamily="34" charset="0"/>
                        </a:rPr>
                        <a:t>ECLAIR</a:t>
                      </a:r>
                      <a:r>
                        <a:rPr kumimoji="0" lang="en-US" altLang="en-US" sz="2000" b="0" i="0" u="none" strike="noStrike" cap="none" normalizeH="0" baseline="30000" dirty="0">
                          <a:ln>
                            <a:noFill/>
                          </a:ln>
                          <a:solidFill>
                            <a:schemeClr val="bg2">
                              <a:lumMod val="10000"/>
                            </a:schemeClr>
                          </a:solidFill>
                          <a:effectLst/>
                          <a:latin typeface="Arial" pitchFamily="34" charset="0"/>
                          <a:ea typeface="MS PGothic" pitchFamily="34" charset="-128"/>
                          <a:cs typeface="Arial" pitchFamily="34" charset="0"/>
                        </a:rPr>
                        <a:t>[1]</a:t>
                      </a:r>
                    </a:p>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900" b="0" i="0" u="none" strike="noStrike" cap="none" normalizeH="0" baseline="0" dirty="0">
                          <a:ln>
                            <a:noFill/>
                          </a:ln>
                          <a:solidFill>
                            <a:schemeClr val="bg2">
                              <a:lumMod val="10000"/>
                            </a:schemeClr>
                          </a:solidFill>
                          <a:effectLst/>
                          <a:latin typeface="Arial" pitchFamily="34" charset="0"/>
                          <a:ea typeface="MS PGothic" pitchFamily="34" charset="-128"/>
                          <a:cs typeface="Arial" pitchFamily="34" charset="0"/>
                        </a:rPr>
                        <a:t>Phase IIa (N = 127)</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lvl1pPr>
                        <a:lnSpc>
                          <a:spcPct val="90000"/>
                        </a:lnSpc>
                        <a:spcBef>
                          <a:spcPts val="1000"/>
                        </a:spcBef>
                        <a:spcAft>
                          <a:spcPts val="700"/>
                        </a:spcAft>
                        <a:buClr>
                          <a:schemeClr val="accent2"/>
                        </a:buClr>
                        <a:buFont typeface="Wingdings" pitchFamily="2" charset="2"/>
                        <a:defRPr sz="2000">
                          <a:solidFill>
                            <a:srgbClr val="FEFDDE"/>
                          </a:solidFill>
                          <a:latin typeface="Arial" pitchFamily="34" charset="0"/>
                          <a:ea typeface="MS PGothic" pitchFamily="34" charset="-128"/>
                        </a:defRPr>
                      </a:lvl1pPr>
                      <a:lvl2pPr marL="742950" indent="-285750">
                        <a:lnSpc>
                          <a:spcPct val="90000"/>
                        </a:lnSpc>
                        <a:spcBef>
                          <a:spcPts val="1000"/>
                        </a:spcBef>
                        <a:spcAft>
                          <a:spcPts val="700"/>
                        </a:spcAft>
                        <a:buClr>
                          <a:schemeClr val="accent2"/>
                        </a:buClr>
                        <a:buFont typeface="Arial" pitchFamily="34" charset="0"/>
                        <a:defRPr sz="2000">
                          <a:solidFill>
                            <a:srgbClr val="FEFDDE"/>
                          </a:solidFill>
                          <a:latin typeface="Arial" pitchFamily="34" charset="0"/>
                          <a:ea typeface="MS PGothic" pitchFamily="34" charset="-128"/>
                        </a:defRPr>
                      </a:lvl2pPr>
                      <a:lvl3pPr marL="1143000" indent="-228600">
                        <a:lnSpc>
                          <a:spcPct val="90000"/>
                        </a:lnSpc>
                        <a:spcBef>
                          <a:spcPts val="1000"/>
                        </a:spcBef>
                        <a:spcAft>
                          <a:spcPts val="700"/>
                        </a:spcAft>
                        <a:buClr>
                          <a:schemeClr val="accent2"/>
                        </a:buClr>
                        <a:buFont typeface="Arial" pitchFamily="34" charset="0"/>
                        <a:defRPr>
                          <a:solidFill>
                            <a:srgbClr val="FEFDDE"/>
                          </a:solidFill>
                          <a:latin typeface="Arial" pitchFamily="34" charset="0"/>
                          <a:ea typeface="MS PGothic" pitchFamily="34" charset="-128"/>
                        </a:defRPr>
                      </a:lvl3pPr>
                      <a:lvl4pPr marL="1600200" indent="-228600">
                        <a:lnSpc>
                          <a:spcPct val="90000"/>
                        </a:lnSpc>
                        <a:spcBef>
                          <a:spcPts val="1000"/>
                        </a:spcBef>
                        <a:spcAft>
                          <a:spcPts val="700"/>
                        </a:spcAft>
                        <a:buClr>
                          <a:schemeClr val="accent2"/>
                        </a:buClr>
                        <a:buFont typeface="Arial" pitchFamily="34" charset="0"/>
                        <a:defRPr sz="1600">
                          <a:solidFill>
                            <a:srgbClr val="FEFDDE"/>
                          </a:solidFill>
                          <a:latin typeface="Arial" pitchFamily="34" charset="0"/>
                          <a:ea typeface="MS PGothic" pitchFamily="34" charset="-128"/>
                        </a:defRPr>
                      </a:lvl4pPr>
                      <a:lvl5pPr marL="2057400" indent="-22860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5pPr>
                      <a:lvl6pPr marL="25146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6pPr>
                      <a:lvl7pPr marL="29718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7pPr>
                      <a:lvl8pPr marL="34290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8pPr>
                      <a:lvl9pPr marL="3886200" indent="-228600" eaLnBrk="0" fontAlgn="base" hangingPunct="0">
                        <a:lnSpc>
                          <a:spcPct val="90000"/>
                        </a:lnSpc>
                        <a:spcBef>
                          <a:spcPts val="1000"/>
                        </a:spcBef>
                        <a:spcAft>
                          <a:spcPts val="700"/>
                        </a:spcAft>
                        <a:buClr>
                          <a:schemeClr val="accent2"/>
                        </a:buClr>
                        <a:buFont typeface="Arial" pitchFamily="34" charset="0"/>
                        <a:defRPr sz="1400">
                          <a:solidFill>
                            <a:srgbClr val="FEFDDE"/>
                          </a:solidFill>
                          <a:latin typeface="Arial" pitchFamily="34" charset="0"/>
                          <a:ea typeface="MS PGothic" pitchFamily="34" charset="-128"/>
                        </a:defRPr>
                      </a:lvl9pPr>
                    </a:lstStyle>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2000" b="1" i="0" u="none" strike="noStrike" kern="1200" cap="none" normalizeH="0" baseline="0" dirty="0">
                          <a:ln>
                            <a:noFill/>
                          </a:ln>
                          <a:solidFill>
                            <a:schemeClr val="accent2">
                              <a:lumMod val="75000"/>
                            </a:schemeClr>
                          </a:solidFill>
                          <a:effectLst/>
                          <a:latin typeface="Arial" pitchFamily="34" charset="0"/>
                          <a:ea typeface="MS PGothic" pitchFamily="34" charset="-128"/>
                          <a:cs typeface="Arial" pitchFamily="34" charset="0"/>
                        </a:rPr>
                        <a:t>CAB LA IM (Q12W) </a:t>
                      </a: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vs PBO IM for men at low risk for HIV infection  </a:t>
                      </a:r>
                    </a:p>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Encouraging results in </a:t>
                      </a:r>
                      <a:r>
                        <a:rPr kumimoji="0" lang="en-US" altLang="en-US" sz="2000" b="0" i="0" u="none" strike="noStrike" cap="none" normalizeH="0" baseline="0" dirty="0">
                          <a:ln>
                            <a:noFill/>
                          </a:ln>
                          <a:solidFill>
                            <a:schemeClr val="bg2">
                              <a:lumMod val="10000"/>
                            </a:schemeClr>
                          </a:solidFill>
                          <a:effectLst/>
                          <a:latin typeface="Arial" pitchFamily="34" charset="0"/>
                          <a:ea typeface="MS PGothic" pitchFamily="34" charset="-128"/>
                          <a:cs typeface="Arial" pitchFamily="34" charset="0"/>
                        </a:rPr>
                        <a:t>terms of pt satisfaction and safety</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1310640">
                <a:tc>
                  <a:txBody>
                    <a:bodyPr/>
                    <a:lstStyle/>
                    <a:p>
                      <a:pPr marL="60325"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HPTN 077</a:t>
                      </a:r>
                      <a:r>
                        <a:rPr kumimoji="0" lang="en-US" altLang="en-US" sz="2000" b="0" i="0" u="none" strike="noStrike" cap="none" normalizeH="0" baseline="30000" dirty="0">
                          <a:ln>
                            <a:noFill/>
                          </a:ln>
                          <a:solidFill>
                            <a:srgbClr val="141415"/>
                          </a:solidFill>
                          <a:effectLst/>
                          <a:latin typeface="Arial" pitchFamily="34" charset="0"/>
                          <a:ea typeface="MS PGothic" pitchFamily="34" charset="-128"/>
                          <a:cs typeface="Arial" pitchFamily="34" charset="0"/>
                        </a:rPr>
                        <a:t>[2]</a:t>
                      </a:r>
                      <a:endPar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endParaRPr>
                    </a:p>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pPr>
                      <a:r>
                        <a:rPr kumimoji="0" lang="en-US" altLang="en-US" sz="1900" b="0" i="0" u="none" strike="noStrike" cap="none" normalizeH="0" baseline="0" dirty="0">
                          <a:ln>
                            <a:noFill/>
                          </a:ln>
                          <a:solidFill>
                            <a:schemeClr val="bg2">
                              <a:lumMod val="10000"/>
                            </a:schemeClr>
                          </a:solidFill>
                          <a:effectLst/>
                          <a:latin typeface="Arial" pitchFamily="34" charset="0"/>
                          <a:ea typeface="MS PGothic" pitchFamily="34" charset="-128"/>
                          <a:cs typeface="Arial" pitchFamily="34" charset="0"/>
                        </a:rPr>
                        <a:t>Phase IIa (N = 199)</a:t>
                      </a:r>
                      <a:endParaRPr kumimoji="0" lang="en-US" altLang="en-US" sz="19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2000" b="1" i="0" u="none" strike="noStrike" kern="1200" cap="none" normalizeH="0" baseline="0" dirty="0">
                          <a:ln>
                            <a:noFill/>
                          </a:ln>
                          <a:solidFill>
                            <a:schemeClr val="accent2">
                              <a:lumMod val="75000"/>
                            </a:schemeClr>
                          </a:solidFill>
                          <a:effectLst/>
                          <a:latin typeface="Arial" pitchFamily="34" charset="0"/>
                          <a:ea typeface="MS PGothic" pitchFamily="34" charset="-128"/>
                          <a:cs typeface="Arial" pitchFamily="34" charset="0"/>
                        </a:rPr>
                        <a:t>CAB LA IM (Q8W or Q12W) </a:t>
                      </a: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vs PBO IM for men and women at low risk for HIV infection  </a:t>
                      </a:r>
                    </a:p>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Q8W dosing consistently met prespecified PK targets</a:t>
                      </a:r>
                      <a:endParaRPr kumimoji="0" lang="en-US" altLang="en-US" sz="2000" b="0" i="0" u="none" strike="noStrike" cap="none" normalizeH="0" baseline="0" dirty="0">
                        <a:ln>
                          <a:noFill/>
                        </a:ln>
                        <a:solidFill>
                          <a:srgbClr val="141415"/>
                        </a:solidFill>
                        <a:effectLst/>
                        <a:latin typeface="Arial" charset="0"/>
                        <a:ea typeface="MS PGothic" charset="-128"/>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91594409"/>
                  </a:ext>
                </a:extLst>
              </a:tr>
              <a:tr h="161544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cap="none" normalizeH="0" baseline="0" dirty="0">
                          <a:ln>
                            <a:noFill/>
                          </a:ln>
                          <a:solidFill>
                            <a:srgbClr val="141415"/>
                          </a:solidFill>
                          <a:effectLst/>
                          <a:latin typeface="Arial" pitchFamily="34" charset="0"/>
                          <a:ea typeface="MS PGothic" pitchFamily="34" charset="-128"/>
                          <a:cs typeface="Arial" pitchFamily="34" charset="0"/>
                        </a:rPr>
                        <a:t>HPTN 083/084</a:t>
                      </a:r>
                      <a:r>
                        <a:rPr kumimoji="0" lang="en-US" altLang="en-US" sz="2000" b="0" i="0" u="none" strike="noStrike" cap="none" normalizeH="0" baseline="30000" dirty="0">
                          <a:ln>
                            <a:noFill/>
                          </a:ln>
                          <a:solidFill>
                            <a:srgbClr val="141415"/>
                          </a:solidFill>
                          <a:effectLst/>
                          <a:latin typeface="Arial" pitchFamily="34" charset="0"/>
                          <a:ea typeface="MS PGothic" pitchFamily="34" charset="-128"/>
                          <a:cs typeface="Arial" pitchFamily="34" charset="0"/>
                        </a:rPr>
                        <a:t>[3,4]</a:t>
                      </a:r>
                      <a:endParaRPr kumimoji="0" lang="en-US" altLang="en-US" sz="2000" b="0" i="0" u="none" strike="noStrike" kern="1200" cap="none" spc="0" normalizeH="0" baseline="30000" noProof="0" dirty="0">
                        <a:ln>
                          <a:noFill/>
                        </a:ln>
                        <a:solidFill>
                          <a:srgbClr val="CDCDCF">
                            <a:lumMod val="10000"/>
                          </a:srgbClr>
                        </a:solidFill>
                        <a:effectLst/>
                        <a:uLnTx/>
                        <a:uFillTx/>
                        <a:latin typeface="Arial" pitchFamily="34" charset="0"/>
                        <a:ea typeface="MS PGothic" pitchFamily="34" charset="-128"/>
                        <a:cs typeface="Arial" pitchFamily="34" charset="0"/>
                      </a:endParaRPr>
                    </a:p>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1900" b="0" i="0" u="none" strike="noStrike" kern="1200" cap="none" normalizeH="0" baseline="0" noProof="0" dirty="0">
                          <a:ln>
                            <a:noFill/>
                          </a:ln>
                          <a:solidFill>
                            <a:schemeClr val="bg2">
                              <a:lumMod val="10000"/>
                            </a:schemeClr>
                          </a:solidFill>
                          <a:effectLst/>
                          <a:latin typeface="Arial" pitchFamily="34" charset="0"/>
                          <a:ea typeface="MS PGothic" pitchFamily="34" charset="-128"/>
                          <a:cs typeface="Arial" pitchFamily="34" charset="0"/>
                        </a:rPr>
                        <a:t>Phase IIb/III</a:t>
                      </a:r>
                      <a:br>
                        <a:rPr kumimoji="0" lang="en-US" altLang="en-US" sz="1900" b="0" i="0" u="none" strike="noStrike" kern="1200" cap="none" normalizeH="0" baseline="0" noProof="0" dirty="0">
                          <a:ln>
                            <a:noFill/>
                          </a:ln>
                          <a:solidFill>
                            <a:schemeClr val="bg2">
                              <a:lumMod val="10000"/>
                            </a:schemeClr>
                          </a:solidFill>
                          <a:effectLst/>
                          <a:latin typeface="Arial" pitchFamily="34" charset="0"/>
                          <a:ea typeface="MS PGothic" pitchFamily="34" charset="-128"/>
                          <a:cs typeface="Arial" pitchFamily="34" charset="0"/>
                        </a:rPr>
                      </a:br>
                      <a:r>
                        <a:rPr kumimoji="0" lang="en-US" altLang="en-US" sz="1900" b="0" i="0" u="none" strike="noStrike" kern="1200" cap="none" normalizeH="0" baseline="0" noProof="0" dirty="0">
                          <a:ln>
                            <a:noFill/>
                          </a:ln>
                          <a:solidFill>
                            <a:schemeClr val="bg2">
                              <a:lumMod val="10000"/>
                            </a:schemeClr>
                          </a:solidFill>
                          <a:effectLst/>
                          <a:latin typeface="Arial" pitchFamily="34" charset="0"/>
                          <a:ea typeface="MS PGothic" pitchFamily="34" charset="-128"/>
                          <a:cs typeface="Arial" pitchFamily="34" charset="0"/>
                        </a:rPr>
                        <a:t>(planned N = 4500/3200)</a:t>
                      </a:r>
                      <a:endParaRPr kumimoji="0" lang="en-US" altLang="en-US" sz="19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285750" marR="0" lvl="0" indent="-225425"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US" altLang="en-US" sz="2000" b="1" i="0" u="none" strike="noStrike" kern="1200" cap="none" normalizeH="0" baseline="0" dirty="0">
                          <a:ln>
                            <a:noFill/>
                          </a:ln>
                          <a:solidFill>
                            <a:schemeClr val="accent2">
                              <a:lumMod val="75000"/>
                            </a:schemeClr>
                          </a:solidFill>
                          <a:effectLst/>
                          <a:latin typeface="Arial" pitchFamily="34" charset="0"/>
                          <a:ea typeface="MS PGothic" pitchFamily="34" charset="-128"/>
                          <a:cs typeface="Arial" pitchFamily="34" charset="0"/>
                        </a:rPr>
                        <a:t>CAB LA IM (Q8W after 2 injections 4 wks apart) </a:t>
                      </a: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vs </a:t>
                      </a:r>
                      <a:b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br>
                      <a:r>
                        <a:rPr kumimoji="0" lang="en-US" altLang="en-US" sz="2000" b="1" i="0" u="none" strike="noStrike" kern="1200" cap="none" normalizeH="0" baseline="0" dirty="0">
                          <a:ln>
                            <a:noFill/>
                          </a:ln>
                          <a:solidFill>
                            <a:schemeClr val="accent1"/>
                          </a:solidFill>
                          <a:effectLst/>
                          <a:latin typeface="Arial" pitchFamily="34" charset="0"/>
                          <a:ea typeface="MS PGothic" pitchFamily="34" charset="-128"/>
                          <a:cs typeface="Arial" pitchFamily="34" charset="0"/>
                        </a:rPr>
                        <a:t>TDF/FTC PO QD</a:t>
                      </a:r>
                      <a:r>
                        <a:rPr kumimoji="0" lang="en-US" altLang="en-US" sz="2000" b="0" i="0" u="none" strike="noStrike" kern="1200" cap="none" normalizeH="0" baseline="0" dirty="0">
                          <a:ln>
                            <a:noFill/>
                          </a:ln>
                          <a:solidFill>
                            <a:schemeClr val="bg2">
                              <a:lumMod val="10000"/>
                            </a:schemeClr>
                          </a:solidFill>
                          <a:effectLst/>
                          <a:latin typeface="Arial" pitchFamily="34" charset="0"/>
                          <a:ea typeface="MS PGothic" pitchFamily="34" charset="-128"/>
                          <a:cs typeface="Arial" pitchFamily="34" charset="0"/>
                        </a:rPr>
                        <a:t> for MSM/TGW (083) or women (084) at high risk for HIV infection; trial now recruiting (</a:t>
                      </a:r>
                      <a:r>
                        <a:rPr kumimoji="0" lang="en-US" altLang="en-US" sz="2000" b="0" i="0" u="none" strike="noStrike" cap="none" normalizeH="0" baseline="0" dirty="0">
                          <a:ln>
                            <a:noFill/>
                          </a:ln>
                          <a:solidFill>
                            <a:srgbClr val="141415"/>
                          </a:solidFill>
                          <a:effectLst/>
                          <a:latin typeface="Arial" charset="0"/>
                          <a:ea typeface="MS PGothic" charset="-128"/>
                        </a:rPr>
                        <a:t>estimated completion: 2022)</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2"/>
                  </a:ext>
                </a:extLst>
              </a:tr>
            </a:tbl>
          </a:graphicData>
        </a:graphic>
      </p:graphicFrame>
      <p:sp>
        <p:nvSpPr>
          <p:cNvPr id="9" name="Text Box 11">
            <a:extLst>
              <a:ext uri="{FF2B5EF4-FFF2-40B4-BE49-F238E27FC236}">
                <a16:creationId xmlns="" xmlns:a16="http://schemas.microsoft.com/office/drawing/2014/main" id="{21B37AE5-E226-4937-A571-A246C856A580}"/>
              </a:ext>
            </a:extLst>
          </p:cNvPr>
          <p:cNvSpPr txBox="1">
            <a:spLocks noChangeArrowheads="1"/>
          </p:cNvSpPr>
          <p:nvPr/>
        </p:nvSpPr>
        <p:spPr bwMode="auto">
          <a:xfrm>
            <a:off x="431261" y="5920171"/>
            <a:ext cx="8957401" cy="415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93" tIns="60947" rIns="121893" bIns="60947" anchor="b">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defTabSz="1218936" eaLnBrk="1" fontAlgn="auto" hangingPunct="1">
              <a:spcBef>
                <a:spcPts val="0"/>
              </a:spcBef>
              <a:spcAft>
                <a:spcPts val="0"/>
              </a:spcAft>
            </a:pPr>
            <a:r>
              <a:rPr lang="en-US" altLang="en-US" sz="1900" b="0" dirty="0">
                <a:solidFill>
                  <a:prstClr val="black"/>
                </a:solidFill>
                <a:cs typeface="+mn-cs"/>
              </a:rPr>
              <a:t>For all trials, an oral CAB phase preceded the injection phase.</a:t>
            </a:r>
          </a:p>
        </p:txBody>
      </p:sp>
      <p:sp>
        <p:nvSpPr>
          <p:cNvPr id="10" name="Rectangle 3">
            <a:extLst>
              <a:ext uri="{FF2B5EF4-FFF2-40B4-BE49-F238E27FC236}">
                <a16:creationId xmlns="" xmlns:a16="http://schemas.microsoft.com/office/drawing/2014/main" id="{14074E76-2450-4274-83B9-7E1BCFD2ACD0}"/>
              </a:ext>
            </a:extLst>
          </p:cNvPr>
          <p:cNvSpPr txBox="1">
            <a:spLocks noChangeArrowheads="1"/>
          </p:cNvSpPr>
          <p:nvPr/>
        </p:nvSpPr>
        <p:spPr bwMode="auto">
          <a:xfrm>
            <a:off x="1007179" y="4581133"/>
            <a:ext cx="10874697" cy="811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93" tIns="60947" rIns="121893" bIns="60947"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S PGothic" panose="020B0600070205080204" pitchFamily="34" charset="-128"/>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defTabSz="1218936" eaLnBrk="1" hangingPunct="1">
              <a:defRPr/>
            </a:pPr>
            <a:endParaRPr lang="en-US" altLang="en-US" sz="2100" b="0" kern="0" baseline="30000" dirty="0">
              <a:solidFill>
                <a:prstClr val="black"/>
              </a:solidFill>
            </a:endParaRPr>
          </a:p>
        </p:txBody>
      </p:sp>
      <p:sp>
        <p:nvSpPr>
          <p:cNvPr id="11" name="Rectangle 10"/>
          <p:cNvSpPr/>
          <p:nvPr/>
        </p:nvSpPr>
        <p:spPr>
          <a:xfrm>
            <a:off x="527244" y="5157197"/>
            <a:ext cx="10846380" cy="677082"/>
          </a:xfrm>
          <a:prstGeom prst="rect">
            <a:avLst/>
          </a:prstGeom>
        </p:spPr>
        <p:txBody>
          <a:bodyPr wrap="square" lIns="121893" tIns="60947" rIns="121893" bIns="60947">
            <a:spAutoFit/>
          </a:bodyPr>
          <a:lstStyle/>
          <a:p>
            <a:pPr defTabSz="1218936" eaLnBrk="1" fontAlgn="auto" hangingPunct="1">
              <a:spcBef>
                <a:spcPts val="0"/>
              </a:spcBef>
              <a:spcAft>
                <a:spcPts val="0"/>
              </a:spcAft>
            </a:pPr>
            <a:r>
              <a:rPr lang="en-US" altLang="en-US" b="0" kern="0" dirty="0" smtClean="0">
                <a:solidFill>
                  <a:prstClr val="black"/>
                </a:solidFill>
                <a:latin typeface="Calibri"/>
                <a:cs typeface="+mn-cs"/>
              </a:rPr>
              <a:t>Considerations: may remove need for QD tablets; however, less control of drug intake and same potential for </a:t>
            </a:r>
            <a:r>
              <a:rPr lang="en-US" altLang="en-US" b="0" kern="0" dirty="0" err="1" smtClean="0">
                <a:solidFill>
                  <a:prstClr val="black"/>
                </a:solidFill>
                <a:latin typeface="Calibri"/>
                <a:cs typeface="+mn-cs"/>
              </a:rPr>
              <a:t>subinhibitory</a:t>
            </a:r>
            <a:r>
              <a:rPr lang="en-US" altLang="en-US" b="0" kern="0" dirty="0" smtClean="0">
                <a:solidFill>
                  <a:prstClr val="black"/>
                </a:solidFill>
                <a:latin typeface="Calibri"/>
                <a:cs typeface="+mn-cs"/>
              </a:rPr>
              <a:t> concentrations if doses missed</a:t>
            </a:r>
            <a:endParaRPr lang="en-US" altLang="en-US" b="0" kern="0" baseline="30000" dirty="0" smtClean="0">
              <a:solidFill>
                <a:prstClr val="black"/>
              </a:solidFill>
              <a:latin typeface="Calibri"/>
              <a:cs typeface="+mn-cs"/>
            </a:endParaRPr>
          </a:p>
        </p:txBody>
      </p:sp>
    </p:spTree>
    <p:extLst>
      <p:ext uri="{BB962C8B-B14F-4D97-AF65-F5344CB8AC3E}">
        <p14:creationId xmlns="" xmlns:p14="http://schemas.microsoft.com/office/powerpoint/2010/main" val="3427412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12958" y="5108068"/>
            <a:ext cx="900831" cy="989965"/>
          </a:xfrm>
          <a:custGeom>
            <a:avLst/>
            <a:gdLst/>
            <a:ahLst/>
            <a:cxnLst/>
            <a:rect l="l" t="t" r="r" b="b"/>
            <a:pathLst>
              <a:path w="901064" h="989964">
                <a:moveTo>
                  <a:pt x="225170" y="0"/>
                </a:moveTo>
                <a:lnTo>
                  <a:pt x="0" y="0"/>
                </a:lnTo>
                <a:lnTo>
                  <a:pt x="0" y="483190"/>
                </a:lnTo>
                <a:lnTo>
                  <a:pt x="5156" y="547109"/>
                </a:lnTo>
                <a:lnTo>
                  <a:pt x="20087" y="607744"/>
                </a:lnTo>
                <a:lnTo>
                  <a:pt x="43980" y="664285"/>
                </a:lnTo>
                <a:lnTo>
                  <a:pt x="76025" y="715918"/>
                </a:lnTo>
                <a:lnTo>
                  <a:pt x="115412" y="761834"/>
                </a:lnTo>
                <a:lnTo>
                  <a:pt x="161329" y="801220"/>
                </a:lnTo>
                <a:lnTo>
                  <a:pt x="212966" y="833267"/>
                </a:lnTo>
                <a:lnTo>
                  <a:pt x="269513" y="857161"/>
                </a:lnTo>
                <a:lnTo>
                  <a:pt x="330158" y="872093"/>
                </a:lnTo>
                <a:lnTo>
                  <a:pt x="394091" y="877250"/>
                </a:lnTo>
                <a:lnTo>
                  <a:pt x="675512" y="877250"/>
                </a:lnTo>
                <a:lnTo>
                  <a:pt x="675512" y="989837"/>
                </a:lnTo>
                <a:lnTo>
                  <a:pt x="900699" y="764666"/>
                </a:lnTo>
                <a:lnTo>
                  <a:pt x="788104" y="652079"/>
                </a:lnTo>
                <a:lnTo>
                  <a:pt x="394091" y="652079"/>
                </a:lnTo>
                <a:lnTo>
                  <a:pt x="379359" y="651447"/>
                </a:lnTo>
                <a:lnTo>
                  <a:pt x="337497" y="642377"/>
                </a:lnTo>
                <a:lnTo>
                  <a:pt x="300227" y="623646"/>
                </a:lnTo>
                <a:lnTo>
                  <a:pt x="268955" y="596666"/>
                </a:lnTo>
                <a:lnTo>
                  <a:pt x="245088" y="562846"/>
                </a:lnTo>
                <a:lnTo>
                  <a:pt x="230032" y="523599"/>
                </a:lnTo>
                <a:lnTo>
                  <a:pt x="225585" y="495115"/>
                </a:lnTo>
                <a:lnTo>
                  <a:pt x="225170" y="0"/>
                </a:lnTo>
                <a:close/>
              </a:path>
              <a:path w="901064" h="989964">
                <a:moveTo>
                  <a:pt x="675512" y="539495"/>
                </a:moveTo>
                <a:lnTo>
                  <a:pt x="675512" y="652079"/>
                </a:lnTo>
                <a:lnTo>
                  <a:pt x="788104" y="652079"/>
                </a:lnTo>
                <a:lnTo>
                  <a:pt x="675512" y="539495"/>
                </a:lnTo>
                <a:close/>
              </a:path>
            </a:pathLst>
          </a:custGeom>
          <a:solidFill>
            <a:srgbClr val="EA1111"/>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 name="object 3"/>
          <p:cNvSpPr/>
          <p:nvPr/>
        </p:nvSpPr>
        <p:spPr>
          <a:xfrm>
            <a:off x="2812958" y="5108068"/>
            <a:ext cx="900831" cy="989965"/>
          </a:xfrm>
          <a:custGeom>
            <a:avLst/>
            <a:gdLst/>
            <a:ahLst/>
            <a:cxnLst/>
            <a:rect l="l" t="t" r="r" b="b"/>
            <a:pathLst>
              <a:path w="901064" h="989964">
                <a:moveTo>
                  <a:pt x="0" y="0"/>
                </a:moveTo>
                <a:lnTo>
                  <a:pt x="0" y="483190"/>
                </a:lnTo>
                <a:lnTo>
                  <a:pt x="1306" y="515509"/>
                </a:lnTo>
                <a:lnTo>
                  <a:pt x="11451" y="577888"/>
                </a:lnTo>
                <a:lnTo>
                  <a:pt x="30964" y="636577"/>
                </a:lnTo>
                <a:lnTo>
                  <a:pt x="59034" y="690765"/>
                </a:lnTo>
                <a:lnTo>
                  <a:pt x="94852" y="739641"/>
                </a:lnTo>
                <a:lnTo>
                  <a:pt x="137605" y="782394"/>
                </a:lnTo>
                <a:lnTo>
                  <a:pt x="186484" y="818212"/>
                </a:lnTo>
                <a:lnTo>
                  <a:pt x="240677" y="846284"/>
                </a:lnTo>
                <a:lnTo>
                  <a:pt x="299374" y="865798"/>
                </a:lnTo>
                <a:lnTo>
                  <a:pt x="361764" y="875944"/>
                </a:lnTo>
                <a:lnTo>
                  <a:pt x="394091" y="877250"/>
                </a:lnTo>
                <a:lnTo>
                  <a:pt x="675512" y="877250"/>
                </a:lnTo>
                <a:lnTo>
                  <a:pt x="675512" y="989837"/>
                </a:lnTo>
                <a:lnTo>
                  <a:pt x="900699" y="764666"/>
                </a:lnTo>
                <a:lnTo>
                  <a:pt x="675512" y="539495"/>
                </a:lnTo>
                <a:lnTo>
                  <a:pt x="675512" y="652079"/>
                </a:lnTo>
                <a:lnTo>
                  <a:pt x="394091" y="652079"/>
                </a:lnTo>
                <a:lnTo>
                  <a:pt x="351010" y="646543"/>
                </a:lnTo>
                <a:lnTo>
                  <a:pt x="312053" y="630876"/>
                </a:lnTo>
                <a:lnTo>
                  <a:pt x="278625" y="606489"/>
                </a:lnTo>
                <a:lnTo>
                  <a:pt x="252134" y="574792"/>
                </a:lnTo>
                <a:lnTo>
                  <a:pt x="233985" y="537197"/>
                </a:lnTo>
                <a:lnTo>
                  <a:pt x="225585" y="495115"/>
                </a:lnTo>
                <a:lnTo>
                  <a:pt x="225170" y="0"/>
                </a:lnTo>
                <a:lnTo>
                  <a:pt x="0" y="0"/>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 name="object 4"/>
          <p:cNvSpPr/>
          <p:nvPr/>
        </p:nvSpPr>
        <p:spPr>
          <a:xfrm>
            <a:off x="2790100" y="2457815"/>
            <a:ext cx="928763" cy="916940"/>
          </a:xfrm>
          <a:custGeom>
            <a:avLst/>
            <a:gdLst/>
            <a:ahLst/>
            <a:cxnLst/>
            <a:rect l="l" t="t" r="r" b="b"/>
            <a:pathLst>
              <a:path w="929004" h="916939">
                <a:moveTo>
                  <a:pt x="699775" y="0"/>
                </a:moveTo>
                <a:lnTo>
                  <a:pt x="699775" y="110764"/>
                </a:lnTo>
                <a:lnTo>
                  <a:pt x="401071" y="110764"/>
                </a:lnTo>
                <a:lnTo>
                  <a:pt x="368179" y="112093"/>
                </a:lnTo>
                <a:lnTo>
                  <a:pt x="304694" y="122420"/>
                </a:lnTo>
                <a:lnTo>
                  <a:pt x="244963" y="142281"/>
                </a:lnTo>
                <a:lnTo>
                  <a:pt x="189811" y="170851"/>
                </a:lnTo>
                <a:lnTo>
                  <a:pt x="140065" y="207305"/>
                </a:lnTo>
                <a:lnTo>
                  <a:pt x="96550" y="250816"/>
                </a:lnTo>
                <a:lnTo>
                  <a:pt x="60093" y="300560"/>
                </a:lnTo>
                <a:lnTo>
                  <a:pt x="31520" y="355710"/>
                </a:lnTo>
                <a:lnTo>
                  <a:pt x="11657" y="415441"/>
                </a:lnTo>
                <a:lnTo>
                  <a:pt x="1329" y="478927"/>
                </a:lnTo>
                <a:lnTo>
                  <a:pt x="0" y="511820"/>
                </a:lnTo>
                <a:lnTo>
                  <a:pt x="0" y="916685"/>
                </a:lnTo>
                <a:lnTo>
                  <a:pt x="229230" y="916685"/>
                </a:lnTo>
                <a:lnTo>
                  <a:pt x="229124" y="509732"/>
                </a:lnTo>
                <a:lnTo>
                  <a:pt x="229919" y="495066"/>
                </a:lnTo>
                <a:lnTo>
                  <a:pt x="239319" y="453372"/>
                </a:lnTo>
                <a:lnTo>
                  <a:pt x="258183" y="416198"/>
                </a:lnTo>
                <a:lnTo>
                  <a:pt x="285151" y="384910"/>
                </a:lnTo>
                <a:lnTo>
                  <a:pt x="318862" y="360872"/>
                </a:lnTo>
                <a:lnTo>
                  <a:pt x="357955" y="345448"/>
                </a:lnTo>
                <a:lnTo>
                  <a:pt x="401071" y="340004"/>
                </a:lnTo>
                <a:lnTo>
                  <a:pt x="812381" y="340004"/>
                </a:lnTo>
                <a:lnTo>
                  <a:pt x="928893" y="225430"/>
                </a:lnTo>
                <a:lnTo>
                  <a:pt x="699775" y="0"/>
                </a:lnTo>
                <a:close/>
              </a:path>
              <a:path w="929004" h="916939">
                <a:moveTo>
                  <a:pt x="812381" y="340004"/>
                </a:moveTo>
                <a:lnTo>
                  <a:pt x="699775" y="340004"/>
                </a:lnTo>
                <a:lnTo>
                  <a:pt x="699775" y="450738"/>
                </a:lnTo>
                <a:lnTo>
                  <a:pt x="812381" y="340004"/>
                </a:lnTo>
                <a:close/>
              </a:path>
            </a:pathLst>
          </a:custGeom>
          <a:solidFill>
            <a:srgbClr val="0DBA0D"/>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 name="object 5"/>
          <p:cNvSpPr/>
          <p:nvPr/>
        </p:nvSpPr>
        <p:spPr>
          <a:xfrm>
            <a:off x="2790100" y="2457815"/>
            <a:ext cx="928763" cy="916940"/>
          </a:xfrm>
          <a:custGeom>
            <a:avLst/>
            <a:gdLst/>
            <a:ahLst/>
            <a:cxnLst/>
            <a:rect l="l" t="t" r="r" b="b"/>
            <a:pathLst>
              <a:path w="929004" h="916939">
                <a:moveTo>
                  <a:pt x="0" y="916685"/>
                </a:moveTo>
                <a:lnTo>
                  <a:pt x="0" y="511820"/>
                </a:lnTo>
                <a:lnTo>
                  <a:pt x="1329" y="478927"/>
                </a:lnTo>
                <a:lnTo>
                  <a:pt x="11657" y="415441"/>
                </a:lnTo>
                <a:lnTo>
                  <a:pt x="31520" y="355710"/>
                </a:lnTo>
                <a:lnTo>
                  <a:pt x="60093" y="300560"/>
                </a:lnTo>
                <a:lnTo>
                  <a:pt x="96550" y="250816"/>
                </a:lnTo>
                <a:lnTo>
                  <a:pt x="140065" y="207305"/>
                </a:lnTo>
                <a:lnTo>
                  <a:pt x="189811" y="170851"/>
                </a:lnTo>
                <a:lnTo>
                  <a:pt x="244963" y="142281"/>
                </a:lnTo>
                <a:lnTo>
                  <a:pt x="304694" y="122420"/>
                </a:lnTo>
                <a:lnTo>
                  <a:pt x="368179" y="112093"/>
                </a:lnTo>
                <a:lnTo>
                  <a:pt x="401071" y="110764"/>
                </a:lnTo>
                <a:lnTo>
                  <a:pt x="699775" y="110764"/>
                </a:lnTo>
                <a:lnTo>
                  <a:pt x="699775" y="0"/>
                </a:lnTo>
                <a:lnTo>
                  <a:pt x="928893" y="225430"/>
                </a:lnTo>
                <a:lnTo>
                  <a:pt x="699775" y="450738"/>
                </a:lnTo>
                <a:lnTo>
                  <a:pt x="699775" y="340004"/>
                </a:lnTo>
                <a:lnTo>
                  <a:pt x="401071" y="340004"/>
                </a:lnTo>
                <a:lnTo>
                  <a:pt x="357955" y="345448"/>
                </a:lnTo>
                <a:lnTo>
                  <a:pt x="318862" y="360872"/>
                </a:lnTo>
                <a:lnTo>
                  <a:pt x="285151" y="384910"/>
                </a:lnTo>
                <a:lnTo>
                  <a:pt x="258183" y="416198"/>
                </a:lnTo>
                <a:lnTo>
                  <a:pt x="239319" y="453372"/>
                </a:lnTo>
                <a:lnTo>
                  <a:pt x="229919" y="495066"/>
                </a:lnTo>
                <a:lnTo>
                  <a:pt x="229124" y="509732"/>
                </a:lnTo>
                <a:lnTo>
                  <a:pt x="229230" y="916685"/>
                </a:lnTo>
                <a:lnTo>
                  <a:pt x="0" y="916685"/>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 name="object 6"/>
          <p:cNvSpPr/>
          <p:nvPr/>
        </p:nvSpPr>
        <p:spPr>
          <a:xfrm>
            <a:off x="1966590" y="3198485"/>
            <a:ext cx="1752778" cy="882015"/>
          </a:xfrm>
          <a:custGeom>
            <a:avLst/>
            <a:gdLst/>
            <a:ahLst/>
            <a:cxnLst/>
            <a:rect l="l" t="t" r="r" b="b"/>
            <a:pathLst>
              <a:path w="1753235" h="882014">
                <a:moveTo>
                  <a:pt x="1532244" y="0"/>
                </a:moveTo>
                <a:lnTo>
                  <a:pt x="1532244" y="110246"/>
                </a:lnTo>
                <a:lnTo>
                  <a:pt x="385703" y="110246"/>
                </a:lnTo>
                <a:lnTo>
                  <a:pt x="354074" y="111525"/>
                </a:lnTo>
                <a:lnTo>
                  <a:pt x="293026" y="121458"/>
                </a:lnTo>
                <a:lnTo>
                  <a:pt x="235586" y="140562"/>
                </a:lnTo>
                <a:lnTo>
                  <a:pt x="182548" y="168043"/>
                </a:lnTo>
                <a:lnTo>
                  <a:pt x="134707" y="203105"/>
                </a:lnTo>
                <a:lnTo>
                  <a:pt x="92858" y="244954"/>
                </a:lnTo>
                <a:lnTo>
                  <a:pt x="57796" y="292794"/>
                </a:lnTo>
                <a:lnTo>
                  <a:pt x="30315" y="345831"/>
                </a:lnTo>
                <a:lnTo>
                  <a:pt x="11211" y="403269"/>
                </a:lnTo>
                <a:lnTo>
                  <a:pt x="1278" y="464313"/>
                </a:lnTo>
                <a:lnTo>
                  <a:pt x="0" y="495940"/>
                </a:lnTo>
                <a:lnTo>
                  <a:pt x="0" y="881649"/>
                </a:lnTo>
                <a:lnTo>
                  <a:pt x="220467" y="881649"/>
                </a:lnTo>
                <a:lnTo>
                  <a:pt x="220460" y="489821"/>
                </a:lnTo>
                <a:lnTo>
                  <a:pt x="221631" y="475247"/>
                </a:lnTo>
                <a:lnTo>
                  <a:pt x="232325" y="434040"/>
                </a:lnTo>
                <a:lnTo>
                  <a:pt x="252645" y="397753"/>
                </a:lnTo>
                <a:lnTo>
                  <a:pt x="281117" y="367858"/>
                </a:lnTo>
                <a:lnTo>
                  <a:pt x="316269" y="345827"/>
                </a:lnTo>
                <a:lnTo>
                  <a:pt x="356630" y="333133"/>
                </a:lnTo>
                <a:lnTo>
                  <a:pt x="385703" y="330586"/>
                </a:lnTo>
                <a:lnTo>
                  <a:pt x="1642506" y="330586"/>
                </a:lnTo>
                <a:lnTo>
                  <a:pt x="1752615" y="220492"/>
                </a:lnTo>
                <a:lnTo>
                  <a:pt x="1532244" y="0"/>
                </a:lnTo>
                <a:close/>
              </a:path>
              <a:path w="1753235" h="882014">
                <a:moveTo>
                  <a:pt x="1642506" y="330586"/>
                </a:moveTo>
                <a:lnTo>
                  <a:pt x="1532244" y="330586"/>
                </a:lnTo>
                <a:lnTo>
                  <a:pt x="1532244" y="440832"/>
                </a:lnTo>
                <a:lnTo>
                  <a:pt x="1642506" y="330586"/>
                </a:lnTo>
                <a:close/>
              </a:path>
            </a:pathLst>
          </a:custGeom>
          <a:solidFill>
            <a:srgbClr val="EAC311"/>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7" name="object 7"/>
          <p:cNvSpPr/>
          <p:nvPr/>
        </p:nvSpPr>
        <p:spPr>
          <a:xfrm>
            <a:off x="1966590" y="3198485"/>
            <a:ext cx="1752778" cy="882015"/>
          </a:xfrm>
          <a:custGeom>
            <a:avLst/>
            <a:gdLst/>
            <a:ahLst/>
            <a:cxnLst/>
            <a:rect l="l" t="t" r="r" b="b"/>
            <a:pathLst>
              <a:path w="1753235" h="882014">
                <a:moveTo>
                  <a:pt x="0" y="881649"/>
                </a:moveTo>
                <a:lnTo>
                  <a:pt x="0" y="495940"/>
                </a:lnTo>
                <a:lnTo>
                  <a:pt x="1278" y="464313"/>
                </a:lnTo>
                <a:lnTo>
                  <a:pt x="11211" y="403269"/>
                </a:lnTo>
                <a:lnTo>
                  <a:pt x="30315" y="345831"/>
                </a:lnTo>
                <a:lnTo>
                  <a:pt x="57796" y="292794"/>
                </a:lnTo>
                <a:lnTo>
                  <a:pt x="92858" y="244954"/>
                </a:lnTo>
                <a:lnTo>
                  <a:pt x="134707" y="203105"/>
                </a:lnTo>
                <a:lnTo>
                  <a:pt x="182548" y="168043"/>
                </a:lnTo>
                <a:lnTo>
                  <a:pt x="235586" y="140562"/>
                </a:lnTo>
                <a:lnTo>
                  <a:pt x="293026" y="121458"/>
                </a:lnTo>
                <a:lnTo>
                  <a:pt x="354074" y="111525"/>
                </a:lnTo>
                <a:lnTo>
                  <a:pt x="385703" y="110246"/>
                </a:lnTo>
                <a:lnTo>
                  <a:pt x="1532244" y="110246"/>
                </a:lnTo>
                <a:lnTo>
                  <a:pt x="1532244" y="0"/>
                </a:lnTo>
                <a:lnTo>
                  <a:pt x="1752615" y="220492"/>
                </a:lnTo>
                <a:lnTo>
                  <a:pt x="1532244" y="440832"/>
                </a:lnTo>
                <a:lnTo>
                  <a:pt x="1532244" y="330586"/>
                </a:lnTo>
                <a:lnTo>
                  <a:pt x="385703" y="330586"/>
                </a:lnTo>
                <a:lnTo>
                  <a:pt x="342688" y="336236"/>
                </a:lnTo>
                <a:lnTo>
                  <a:pt x="303900" y="352206"/>
                </a:lnTo>
                <a:lnTo>
                  <a:pt x="270811" y="377022"/>
                </a:lnTo>
                <a:lnTo>
                  <a:pt x="244893" y="409211"/>
                </a:lnTo>
                <a:lnTo>
                  <a:pt x="227618" y="447302"/>
                </a:lnTo>
                <a:lnTo>
                  <a:pt x="220460" y="489821"/>
                </a:lnTo>
                <a:lnTo>
                  <a:pt x="220467" y="881649"/>
                </a:lnTo>
                <a:lnTo>
                  <a:pt x="0" y="881649"/>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8" name="object 8"/>
          <p:cNvSpPr/>
          <p:nvPr/>
        </p:nvSpPr>
        <p:spPr>
          <a:xfrm>
            <a:off x="1966590" y="4521327"/>
            <a:ext cx="1752778" cy="810260"/>
          </a:xfrm>
          <a:custGeom>
            <a:avLst/>
            <a:gdLst/>
            <a:ahLst/>
            <a:cxnLst/>
            <a:rect l="l" t="t" r="r" b="b"/>
            <a:pathLst>
              <a:path w="1753235" h="810260">
                <a:moveTo>
                  <a:pt x="202442" y="0"/>
                </a:moveTo>
                <a:lnTo>
                  <a:pt x="0" y="0"/>
                </a:lnTo>
                <a:lnTo>
                  <a:pt x="0" y="354329"/>
                </a:lnTo>
                <a:lnTo>
                  <a:pt x="4637" y="411810"/>
                </a:lnTo>
                <a:lnTo>
                  <a:pt x="18062" y="466343"/>
                </a:lnTo>
                <a:lnTo>
                  <a:pt x="39547" y="517198"/>
                </a:lnTo>
                <a:lnTo>
                  <a:pt x="68361" y="563643"/>
                </a:lnTo>
                <a:lnTo>
                  <a:pt x="103776" y="604949"/>
                </a:lnTo>
                <a:lnTo>
                  <a:pt x="145062" y="640383"/>
                </a:lnTo>
                <a:lnTo>
                  <a:pt x="191489" y="669215"/>
                </a:lnTo>
                <a:lnTo>
                  <a:pt x="242329" y="690714"/>
                </a:lnTo>
                <a:lnTo>
                  <a:pt x="296852" y="704150"/>
                </a:lnTo>
                <a:lnTo>
                  <a:pt x="354329" y="708791"/>
                </a:lnTo>
                <a:lnTo>
                  <a:pt x="1550045" y="708791"/>
                </a:lnTo>
                <a:lnTo>
                  <a:pt x="1550045" y="810005"/>
                </a:lnTo>
                <a:lnTo>
                  <a:pt x="1752615" y="607445"/>
                </a:lnTo>
                <a:lnTo>
                  <a:pt x="1651324" y="506217"/>
                </a:lnTo>
                <a:lnTo>
                  <a:pt x="354329" y="506217"/>
                </a:lnTo>
                <a:lnTo>
                  <a:pt x="339638" y="505516"/>
                </a:lnTo>
                <a:lnTo>
                  <a:pt x="298195" y="495505"/>
                </a:lnTo>
                <a:lnTo>
                  <a:pt x="262061" y="474988"/>
                </a:lnTo>
                <a:lnTo>
                  <a:pt x="232988" y="445703"/>
                </a:lnTo>
                <a:lnTo>
                  <a:pt x="212726" y="409389"/>
                </a:lnTo>
                <a:lnTo>
                  <a:pt x="203029" y="367784"/>
                </a:lnTo>
                <a:lnTo>
                  <a:pt x="202442" y="0"/>
                </a:lnTo>
                <a:close/>
              </a:path>
              <a:path w="1753235" h="810260">
                <a:moveTo>
                  <a:pt x="1550045" y="405002"/>
                </a:moveTo>
                <a:lnTo>
                  <a:pt x="1550045" y="506217"/>
                </a:lnTo>
                <a:lnTo>
                  <a:pt x="1651324" y="506217"/>
                </a:lnTo>
                <a:lnTo>
                  <a:pt x="1550045" y="405002"/>
                </a:lnTo>
                <a:close/>
              </a:path>
            </a:pathLst>
          </a:custGeom>
          <a:solidFill>
            <a:srgbClr val="391EA1"/>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9" name="object 9"/>
          <p:cNvSpPr/>
          <p:nvPr/>
        </p:nvSpPr>
        <p:spPr>
          <a:xfrm>
            <a:off x="1966590" y="4521327"/>
            <a:ext cx="1752778" cy="810260"/>
          </a:xfrm>
          <a:custGeom>
            <a:avLst/>
            <a:gdLst/>
            <a:ahLst/>
            <a:cxnLst/>
            <a:rect l="l" t="t" r="r" b="b"/>
            <a:pathLst>
              <a:path w="1753235" h="810260">
                <a:moveTo>
                  <a:pt x="0" y="0"/>
                </a:moveTo>
                <a:lnTo>
                  <a:pt x="0" y="354329"/>
                </a:lnTo>
                <a:lnTo>
                  <a:pt x="1174" y="383393"/>
                </a:lnTo>
                <a:lnTo>
                  <a:pt x="10297" y="439491"/>
                </a:lnTo>
                <a:lnTo>
                  <a:pt x="27843" y="492276"/>
                </a:lnTo>
                <a:lnTo>
                  <a:pt x="53083" y="541018"/>
                </a:lnTo>
                <a:lnTo>
                  <a:pt x="85289" y="584984"/>
                </a:lnTo>
                <a:lnTo>
                  <a:pt x="123730" y="623445"/>
                </a:lnTo>
                <a:lnTo>
                  <a:pt x="167678" y="655670"/>
                </a:lnTo>
                <a:lnTo>
                  <a:pt x="216403" y="680927"/>
                </a:lnTo>
                <a:lnTo>
                  <a:pt x="269176" y="698485"/>
                </a:lnTo>
                <a:lnTo>
                  <a:pt x="325267" y="707615"/>
                </a:lnTo>
                <a:lnTo>
                  <a:pt x="354329" y="708791"/>
                </a:lnTo>
                <a:lnTo>
                  <a:pt x="1550045" y="708791"/>
                </a:lnTo>
                <a:lnTo>
                  <a:pt x="1550045" y="810005"/>
                </a:lnTo>
                <a:lnTo>
                  <a:pt x="1752615" y="607445"/>
                </a:lnTo>
                <a:lnTo>
                  <a:pt x="1550045" y="405002"/>
                </a:lnTo>
                <a:lnTo>
                  <a:pt x="1550045" y="506217"/>
                </a:lnTo>
                <a:lnTo>
                  <a:pt x="354329" y="506217"/>
                </a:lnTo>
                <a:lnTo>
                  <a:pt x="311506" y="500095"/>
                </a:lnTo>
                <a:lnTo>
                  <a:pt x="273408" y="482887"/>
                </a:lnTo>
                <a:lnTo>
                  <a:pt x="241786" y="456332"/>
                </a:lnTo>
                <a:lnTo>
                  <a:pt x="218393" y="422168"/>
                </a:lnTo>
                <a:lnTo>
                  <a:pt x="204980" y="382133"/>
                </a:lnTo>
                <a:lnTo>
                  <a:pt x="202442" y="0"/>
                </a:lnTo>
                <a:lnTo>
                  <a:pt x="0" y="0"/>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 name="object 10"/>
          <p:cNvSpPr/>
          <p:nvPr/>
        </p:nvSpPr>
        <p:spPr>
          <a:xfrm>
            <a:off x="1751767" y="3517773"/>
            <a:ext cx="1511541" cy="1600200"/>
          </a:xfrm>
          <a:custGeom>
            <a:avLst/>
            <a:gdLst/>
            <a:ahLst/>
            <a:cxnLst/>
            <a:rect l="l" t="t" r="r" b="b"/>
            <a:pathLst>
              <a:path w="1511935" h="1600200">
                <a:moveTo>
                  <a:pt x="0" y="1600199"/>
                </a:moveTo>
                <a:lnTo>
                  <a:pt x="1511807" y="1600199"/>
                </a:lnTo>
                <a:lnTo>
                  <a:pt x="1511807" y="0"/>
                </a:lnTo>
                <a:lnTo>
                  <a:pt x="0" y="0"/>
                </a:lnTo>
                <a:lnTo>
                  <a:pt x="0" y="1600199"/>
                </a:lnTo>
                <a:close/>
              </a:path>
            </a:pathLst>
          </a:custGeom>
          <a:solidFill>
            <a:srgbClr val="FFFFF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1" name="object 11"/>
          <p:cNvSpPr txBox="1"/>
          <p:nvPr/>
        </p:nvSpPr>
        <p:spPr>
          <a:xfrm>
            <a:off x="1751767" y="3517780"/>
            <a:ext cx="1511541" cy="1846659"/>
          </a:xfrm>
          <a:prstGeom prst="rect">
            <a:avLst/>
          </a:prstGeom>
          <a:ln w="9905">
            <a:solidFill>
              <a:srgbClr val="000000"/>
            </a:solidFill>
          </a:ln>
        </p:spPr>
        <p:txBody>
          <a:bodyPr vert="horz" wrap="square" lIns="0" tIns="0" rIns="0" bIns="0" rtlCol="0">
            <a:spAutoFit/>
          </a:bodyPr>
          <a:lstStyle/>
          <a:p>
            <a:pPr marL="93960" marR="89515" indent="635" algn="ctr" defTabSz="1218936" eaLnBrk="1" fontAlgn="auto" hangingPunct="1">
              <a:spcBef>
                <a:spcPts val="0"/>
              </a:spcBef>
              <a:spcAft>
                <a:spcPts val="0"/>
              </a:spcAft>
            </a:pPr>
            <a:r>
              <a:rPr sz="1500" b="0" spc="-15" dirty="0">
                <a:solidFill>
                  <a:prstClr val="black"/>
                </a:solidFill>
                <a:latin typeface="Arial"/>
                <a:cs typeface="Arial"/>
              </a:rPr>
              <a:t>HIV</a:t>
            </a:r>
            <a:r>
              <a:rPr sz="1500" b="0" spc="-5" dirty="0">
                <a:solidFill>
                  <a:prstClr val="black"/>
                </a:solidFill>
                <a:latin typeface="Arial"/>
                <a:cs typeface="Arial"/>
              </a:rPr>
              <a:t>-</a:t>
            </a:r>
            <a:r>
              <a:rPr sz="1500" b="0" spc="-15" dirty="0">
                <a:solidFill>
                  <a:prstClr val="black"/>
                </a:solidFill>
                <a:latin typeface="Arial"/>
                <a:cs typeface="Arial"/>
              </a:rPr>
              <a:t>u</a:t>
            </a:r>
            <a:r>
              <a:rPr sz="1500" b="0" spc="-11" dirty="0">
                <a:solidFill>
                  <a:prstClr val="black"/>
                </a:solidFill>
                <a:latin typeface="Arial"/>
                <a:cs typeface="Arial"/>
              </a:rPr>
              <a:t>ninfe</a:t>
            </a:r>
            <a:r>
              <a:rPr sz="1500" b="0" spc="-5" dirty="0">
                <a:solidFill>
                  <a:prstClr val="black"/>
                </a:solidFill>
                <a:latin typeface="Arial"/>
                <a:cs typeface="Arial"/>
              </a:rPr>
              <a:t>c</a:t>
            </a:r>
            <a:r>
              <a:rPr sz="1500" b="0" spc="-15" dirty="0">
                <a:solidFill>
                  <a:prstClr val="black"/>
                </a:solidFill>
                <a:latin typeface="Arial"/>
                <a:cs typeface="Arial"/>
              </a:rPr>
              <a:t>ted</a:t>
            </a:r>
            <a:r>
              <a:rPr sz="1500" b="0" spc="-11" dirty="0">
                <a:solidFill>
                  <a:prstClr val="black"/>
                </a:solidFill>
                <a:latin typeface="Times New Roman"/>
                <a:cs typeface="Times New Roman"/>
              </a:rPr>
              <a:t> </a:t>
            </a:r>
            <a:r>
              <a:rPr sz="1500" b="0" spc="-11" dirty="0">
                <a:solidFill>
                  <a:prstClr val="black"/>
                </a:solidFill>
                <a:latin typeface="Arial"/>
                <a:cs typeface="Arial"/>
              </a:rPr>
              <a:t>men</a:t>
            </a:r>
            <a:r>
              <a:rPr sz="1500" b="0" spc="25" dirty="0">
                <a:solidFill>
                  <a:prstClr val="black"/>
                </a:solidFill>
                <a:latin typeface="Times New Roman"/>
                <a:cs typeface="Times New Roman"/>
              </a:rPr>
              <a:t> </a:t>
            </a:r>
            <a:r>
              <a:rPr sz="1500" b="0" spc="-15" dirty="0">
                <a:solidFill>
                  <a:prstClr val="black"/>
                </a:solidFill>
                <a:latin typeface="Arial"/>
                <a:cs typeface="Arial"/>
              </a:rPr>
              <a:t>a</a:t>
            </a:r>
            <a:r>
              <a:rPr sz="1500" b="0" spc="-11" dirty="0">
                <a:solidFill>
                  <a:prstClr val="black"/>
                </a:solidFill>
                <a:latin typeface="Arial"/>
                <a:cs typeface="Arial"/>
              </a:rPr>
              <a:t>nd</a:t>
            </a:r>
            <a:r>
              <a:rPr sz="1500" b="0" spc="20" dirty="0">
                <a:solidFill>
                  <a:prstClr val="black"/>
                </a:solidFill>
                <a:latin typeface="Times New Roman"/>
                <a:cs typeface="Times New Roman"/>
              </a:rPr>
              <a:t> </a:t>
            </a:r>
            <a:r>
              <a:rPr sz="1500" b="0" spc="-15" dirty="0">
                <a:solidFill>
                  <a:prstClr val="black"/>
                </a:solidFill>
                <a:latin typeface="Arial"/>
                <a:cs typeface="Arial"/>
              </a:rPr>
              <a:t>women</a:t>
            </a:r>
            <a:r>
              <a:rPr sz="1500" b="0" spc="-11" dirty="0">
                <a:solidFill>
                  <a:prstClr val="black"/>
                </a:solidFill>
                <a:latin typeface="Times New Roman"/>
                <a:cs typeface="Times New Roman"/>
              </a:rPr>
              <a:t> </a:t>
            </a:r>
            <a:r>
              <a:rPr sz="1500" b="0" spc="-15" dirty="0">
                <a:solidFill>
                  <a:prstClr val="black"/>
                </a:solidFill>
                <a:latin typeface="Arial"/>
                <a:cs typeface="Arial"/>
              </a:rPr>
              <a:t>a</a:t>
            </a:r>
            <a:r>
              <a:rPr sz="1500" b="0" spc="-5" dirty="0">
                <a:solidFill>
                  <a:prstClr val="black"/>
                </a:solidFill>
                <a:latin typeface="Arial"/>
                <a:cs typeface="Arial"/>
              </a:rPr>
              <a:t>t</a:t>
            </a:r>
            <a:r>
              <a:rPr sz="1500" b="0" spc="31" dirty="0">
                <a:solidFill>
                  <a:prstClr val="black"/>
                </a:solidFill>
                <a:latin typeface="Times New Roman"/>
                <a:cs typeface="Times New Roman"/>
              </a:rPr>
              <a:t> </a:t>
            </a:r>
            <a:r>
              <a:rPr sz="1500" b="0" spc="-11" dirty="0">
                <a:solidFill>
                  <a:prstClr val="black"/>
                </a:solidFill>
                <a:latin typeface="Arial"/>
                <a:cs typeface="Arial"/>
              </a:rPr>
              <a:t>low</a:t>
            </a:r>
            <a:r>
              <a:rPr sz="1500" b="0" spc="35" dirty="0">
                <a:solidFill>
                  <a:prstClr val="black"/>
                </a:solidFill>
                <a:latin typeface="Times New Roman"/>
                <a:cs typeface="Times New Roman"/>
              </a:rPr>
              <a:t> </a:t>
            </a:r>
            <a:r>
              <a:rPr sz="1500" b="0" spc="-5" dirty="0">
                <a:solidFill>
                  <a:prstClr val="black"/>
                </a:solidFill>
                <a:latin typeface="Arial"/>
                <a:cs typeface="Arial"/>
              </a:rPr>
              <a:t>ris</a:t>
            </a:r>
            <a:r>
              <a:rPr sz="1500" b="0" spc="-11" dirty="0">
                <a:solidFill>
                  <a:prstClr val="black"/>
                </a:solidFill>
                <a:latin typeface="Arial"/>
                <a:cs typeface="Arial"/>
              </a:rPr>
              <a:t>k</a:t>
            </a:r>
            <a:r>
              <a:rPr sz="1500" b="0" spc="31" dirty="0">
                <a:solidFill>
                  <a:prstClr val="black"/>
                </a:solidFill>
                <a:latin typeface="Times New Roman"/>
                <a:cs typeface="Times New Roman"/>
              </a:rPr>
              <a:t> </a:t>
            </a:r>
            <a:r>
              <a:rPr sz="1500" b="0" spc="-11" dirty="0">
                <a:solidFill>
                  <a:prstClr val="black"/>
                </a:solidFill>
                <a:latin typeface="Arial"/>
                <a:cs typeface="Arial"/>
              </a:rPr>
              <a:t>for</a:t>
            </a:r>
            <a:r>
              <a:rPr sz="1500" b="0" spc="-5" dirty="0">
                <a:solidFill>
                  <a:prstClr val="black"/>
                </a:solidFill>
                <a:latin typeface="Times New Roman"/>
                <a:cs typeface="Times New Roman"/>
              </a:rPr>
              <a:t> </a:t>
            </a:r>
            <a:r>
              <a:rPr sz="1500" b="0" spc="-15" dirty="0">
                <a:solidFill>
                  <a:prstClr val="black"/>
                </a:solidFill>
                <a:latin typeface="Arial"/>
                <a:cs typeface="Arial"/>
              </a:rPr>
              <a:t>a</a:t>
            </a:r>
            <a:r>
              <a:rPr sz="1500" b="0" spc="-11" dirty="0">
                <a:solidFill>
                  <a:prstClr val="black"/>
                </a:solidFill>
                <a:latin typeface="Arial"/>
                <a:cs typeface="Arial"/>
              </a:rPr>
              <a:t>c</a:t>
            </a:r>
            <a:r>
              <a:rPr sz="1500" b="0" spc="-15" dirty="0">
                <a:solidFill>
                  <a:prstClr val="black"/>
                </a:solidFill>
                <a:latin typeface="Arial"/>
                <a:cs typeface="Arial"/>
              </a:rPr>
              <a:t>q</a:t>
            </a:r>
            <a:r>
              <a:rPr sz="1500" b="0" spc="-11" dirty="0">
                <a:solidFill>
                  <a:prstClr val="black"/>
                </a:solidFill>
                <a:latin typeface="Arial"/>
                <a:cs typeface="Arial"/>
              </a:rPr>
              <a:t>uiring</a:t>
            </a:r>
            <a:r>
              <a:rPr sz="1500" b="0" spc="15" dirty="0">
                <a:solidFill>
                  <a:prstClr val="black"/>
                </a:solidFill>
                <a:latin typeface="Times New Roman"/>
                <a:cs typeface="Times New Roman"/>
              </a:rPr>
              <a:t> </a:t>
            </a:r>
            <a:r>
              <a:rPr sz="1500" b="0" spc="-15" dirty="0">
                <a:solidFill>
                  <a:prstClr val="black"/>
                </a:solidFill>
                <a:latin typeface="Arial"/>
                <a:cs typeface="Arial"/>
              </a:rPr>
              <a:t>HIV</a:t>
            </a:r>
            <a:r>
              <a:rPr sz="1500" b="0" spc="-11" dirty="0">
                <a:solidFill>
                  <a:prstClr val="black"/>
                </a:solidFill>
                <a:latin typeface="Times New Roman"/>
                <a:cs typeface="Times New Roman"/>
              </a:rPr>
              <a:t> </a:t>
            </a:r>
            <a:r>
              <a:rPr sz="1500" b="0" spc="-11" dirty="0">
                <a:solidFill>
                  <a:prstClr val="black"/>
                </a:solidFill>
                <a:latin typeface="Arial"/>
                <a:cs typeface="Arial"/>
              </a:rPr>
              <a:t>infe</a:t>
            </a:r>
            <a:r>
              <a:rPr sz="1500" b="0" spc="-5" dirty="0">
                <a:solidFill>
                  <a:prstClr val="black"/>
                </a:solidFill>
                <a:latin typeface="Arial"/>
                <a:cs typeface="Arial"/>
              </a:rPr>
              <a:t>ctio</a:t>
            </a:r>
            <a:r>
              <a:rPr sz="1500" b="0" spc="-15" dirty="0">
                <a:solidFill>
                  <a:prstClr val="black"/>
                </a:solidFill>
                <a:latin typeface="Arial"/>
                <a:cs typeface="Arial"/>
              </a:rPr>
              <a:t>n,</a:t>
            </a:r>
            <a:endParaRPr sz="1500" b="0" dirty="0">
              <a:solidFill>
                <a:prstClr val="black"/>
              </a:solidFill>
              <a:latin typeface="Arial"/>
              <a:cs typeface="Arial"/>
            </a:endParaRPr>
          </a:p>
          <a:p>
            <a:pPr marL="213315" marR="207601" algn="ctr" defTabSz="1218936" eaLnBrk="1" fontAlgn="auto" hangingPunct="1">
              <a:spcBef>
                <a:spcPts val="0"/>
              </a:spcBef>
              <a:spcAft>
                <a:spcPts val="0"/>
              </a:spcAft>
            </a:pPr>
            <a:r>
              <a:rPr sz="1500" b="0" spc="-15" dirty="0">
                <a:solidFill>
                  <a:prstClr val="black"/>
                </a:solidFill>
                <a:latin typeface="Arial"/>
                <a:cs typeface="Arial"/>
              </a:rPr>
              <a:t>a</a:t>
            </a:r>
            <a:r>
              <a:rPr sz="1500" b="0" spc="-11" dirty="0">
                <a:solidFill>
                  <a:prstClr val="black"/>
                </a:solidFill>
                <a:latin typeface="Arial"/>
                <a:cs typeface="Arial"/>
              </a:rPr>
              <a:t>g</a:t>
            </a:r>
            <a:r>
              <a:rPr sz="1500" b="0" spc="-15" dirty="0">
                <a:solidFill>
                  <a:prstClr val="black"/>
                </a:solidFill>
                <a:latin typeface="Arial"/>
                <a:cs typeface="Arial"/>
              </a:rPr>
              <a:t>e</a:t>
            </a:r>
            <a:r>
              <a:rPr sz="1500" b="0" spc="-11" dirty="0">
                <a:solidFill>
                  <a:prstClr val="black"/>
                </a:solidFill>
                <a:latin typeface="Arial"/>
                <a:cs typeface="Arial"/>
              </a:rPr>
              <a:t>s</a:t>
            </a:r>
            <a:r>
              <a:rPr sz="1500" b="0" spc="25" dirty="0">
                <a:solidFill>
                  <a:prstClr val="black"/>
                </a:solidFill>
                <a:latin typeface="Times New Roman"/>
                <a:cs typeface="Times New Roman"/>
              </a:rPr>
              <a:t> </a:t>
            </a:r>
            <a:r>
              <a:rPr sz="1500" b="0" spc="-15" dirty="0">
                <a:solidFill>
                  <a:prstClr val="black"/>
                </a:solidFill>
                <a:latin typeface="Arial"/>
                <a:cs typeface="Arial"/>
              </a:rPr>
              <a:t>1</a:t>
            </a:r>
            <a:r>
              <a:rPr sz="1500" b="0" spc="-11" dirty="0">
                <a:solidFill>
                  <a:prstClr val="black"/>
                </a:solidFill>
                <a:latin typeface="Arial"/>
                <a:cs typeface="Arial"/>
              </a:rPr>
              <a:t>8</a:t>
            </a:r>
            <a:r>
              <a:rPr sz="1500" b="0" spc="31" dirty="0">
                <a:solidFill>
                  <a:prstClr val="black"/>
                </a:solidFill>
                <a:latin typeface="Times New Roman"/>
                <a:cs typeface="Times New Roman"/>
              </a:rPr>
              <a:t> </a:t>
            </a:r>
            <a:r>
              <a:rPr sz="1500" b="0" spc="-11" dirty="0">
                <a:solidFill>
                  <a:prstClr val="black"/>
                </a:solidFill>
                <a:latin typeface="Arial"/>
                <a:cs typeface="Arial"/>
              </a:rPr>
              <a:t>to</a:t>
            </a:r>
            <a:r>
              <a:rPr sz="1500" b="0" spc="31" dirty="0">
                <a:solidFill>
                  <a:prstClr val="black"/>
                </a:solidFill>
                <a:latin typeface="Times New Roman"/>
                <a:cs typeface="Times New Roman"/>
              </a:rPr>
              <a:t> </a:t>
            </a:r>
            <a:r>
              <a:rPr sz="1500" b="0" spc="-15" dirty="0">
                <a:solidFill>
                  <a:prstClr val="black"/>
                </a:solidFill>
                <a:latin typeface="Arial"/>
                <a:cs typeface="Arial"/>
              </a:rPr>
              <a:t>65</a:t>
            </a:r>
            <a:r>
              <a:rPr sz="1500" b="0" spc="-11" dirty="0">
                <a:solidFill>
                  <a:prstClr val="black"/>
                </a:solidFill>
                <a:latin typeface="Times New Roman"/>
                <a:cs typeface="Times New Roman"/>
              </a:rPr>
              <a:t> </a:t>
            </a:r>
            <a:r>
              <a:rPr sz="1500" b="0" spc="-11" dirty="0">
                <a:solidFill>
                  <a:prstClr val="black"/>
                </a:solidFill>
                <a:latin typeface="Arial"/>
                <a:cs typeface="Arial"/>
              </a:rPr>
              <a:t>(n=19</a:t>
            </a:r>
            <a:r>
              <a:rPr sz="1500" b="0" spc="-15" dirty="0">
                <a:solidFill>
                  <a:prstClr val="black"/>
                </a:solidFill>
                <a:latin typeface="Arial"/>
                <a:cs typeface="Arial"/>
              </a:rPr>
              <a:t>9</a:t>
            </a:r>
            <a:r>
              <a:rPr sz="1500" b="0" spc="-5" dirty="0">
                <a:solidFill>
                  <a:prstClr val="black"/>
                </a:solidFill>
                <a:latin typeface="Arial"/>
                <a:cs typeface="Arial"/>
              </a:rPr>
              <a:t>)</a:t>
            </a:r>
            <a:endParaRPr sz="1500" b="0" dirty="0">
              <a:solidFill>
                <a:prstClr val="black"/>
              </a:solidFill>
              <a:latin typeface="Arial"/>
              <a:cs typeface="Arial"/>
            </a:endParaRPr>
          </a:p>
        </p:txBody>
      </p:sp>
      <p:sp>
        <p:nvSpPr>
          <p:cNvPr id="12" name="object 12"/>
          <p:cNvSpPr/>
          <p:nvPr/>
        </p:nvSpPr>
        <p:spPr>
          <a:xfrm>
            <a:off x="3665792" y="1437900"/>
            <a:ext cx="6016707" cy="4688585"/>
          </a:xfrm>
          <a:prstGeom prst="rect">
            <a:avLst/>
          </a:prstGeom>
          <a:blipFill>
            <a:blip r:embed="rId3"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3" name="object 13"/>
          <p:cNvSpPr/>
          <p:nvPr/>
        </p:nvSpPr>
        <p:spPr>
          <a:xfrm>
            <a:off x="9437199" y="1437895"/>
            <a:ext cx="991611" cy="4734560"/>
          </a:xfrm>
          <a:custGeom>
            <a:avLst/>
            <a:gdLst/>
            <a:ahLst/>
            <a:cxnLst/>
            <a:rect l="l" t="t" r="r" b="b"/>
            <a:pathLst>
              <a:path w="991870" h="4734560">
                <a:moveTo>
                  <a:pt x="0" y="4734305"/>
                </a:moveTo>
                <a:lnTo>
                  <a:pt x="991361" y="4734305"/>
                </a:lnTo>
                <a:lnTo>
                  <a:pt x="991361" y="0"/>
                </a:lnTo>
                <a:lnTo>
                  <a:pt x="0" y="0"/>
                </a:lnTo>
                <a:lnTo>
                  <a:pt x="0" y="4734305"/>
                </a:lnTo>
                <a:close/>
              </a:path>
            </a:pathLst>
          </a:custGeom>
          <a:solidFill>
            <a:srgbClr val="FFFFF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4" name="object 14"/>
          <p:cNvSpPr/>
          <p:nvPr/>
        </p:nvSpPr>
        <p:spPr>
          <a:xfrm>
            <a:off x="9437205" y="1437900"/>
            <a:ext cx="991103" cy="4688585"/>
          </a:xfrm>
          <a:prstGeom prst="rect">
            <a:avLst/>
          </a:prstGeom>
          <a:blipFill>
            <a:blip r:embed="rId4"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5" name="object 15"/>
          <p:cNvSpPr/>
          <p:nvPr/>
        </p:nvSpPr>
        <p:spPr>
          <a:xfrm>
            <a:off x="4571205" y="1438265"/>
            <a:ext cx="457081" cy="416559"/>
          </a:xfrm>
          <a:custGeom>
            <a:avLst/>
            <a:gdLst/>
            <a:ahLst/>
            <a:cxnLst/>
            <a:rect l="l" t="t" r="r" b="b"/>
            <a:pathLst>
              <a:path w="457200" h="416560">
                <a:moveTo>
                  <a:pt x="0" y="416051"/>
                </a:moveTo>
                <a:lnTo>
                  <a:pt x="457199" y="416051"/>
                </a:lnTo>
                <a:lnTo>
                  <a:pt x="457199" y="0"/>
                </a:lnTo>
                <a:lnTo>
                  <a:pt x="0" y="0"/>
                </a:lnTo>
                <a:lnTo>
                  <a:pt x="0" y="416051"/>
                </a:lnTo>
                <a:close/>
              </a:path>
            </a:pathLst>
          </a:custGeom>
          <a:solidFill>
            <a:srgbClr val="FFFFF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6" name="object 16"/>
          <p:cNvSpPr/>
          <p:nvPr/>
        </p:nvSpPr>
        <p:spPr>
          <a:xfrm>
            <a:off x="4571205" y="1438265"/>
            <a:ext cx="457081" cy="416559"/>
          </a:xfrm>
          <a:custGeom>
            <a:avLst/>
            <a:gdLst/>
            <a:ahLst/>
            <a:cxnLst/>
            <a:rect l="l" t="t" r="r" b="b"/>
            <a:pathLst>
              <a:path w="457200" h="416560">
                <a:moveTo>
                  <a:pt x="0" y="416051"/>
                </a:moveTo>
                <a:lnTo>
                  <a:pt x="457199" y="416051"/>
                </a:lnTo>
                <a:lnTo>
                  <a:pt x="457199" y="0"/>
                </a:lnTo>
                <a:lnTo>
                  <a:pt x="0" y="0"/>
                </a:lnTo>
                <a:lnTo>
                  <a:pt x="0" y="416051"/>
                </a:lnTo>
                <a:close/>
              </a:path>
            </a:pathLst>
          </a:custGeom>
          <a:ln w="12953">
            <a:solidFill>
              <a:srgbClr val="FFFFFF"/>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7" name="object 17"/>
          <p:cNvSpPr/>
          <p:nvPr/>
        </p:nvSpPr>
        <p:spPr>
          <a:xfrm>
            <a:off x="4571205" y="3917066"/>
            <a:ext cx="457081" cy="416559"/>
          </a:xfrm>
          <a:custGeom>
            <a:avLst/>
            <a:gdLst/>
            <a:ahLst/>
            <a:cxnLst/>
            <a:rect l="l" t="t" r="r" b="b"/>
            <a:pathLst>
              <a:path w="457200" h="416560">
                <a:moveTo>
                  <a:pt x="0" y="416051"/>
                </a:moveTo>
                <a:lnTo>
                  <a:pt x="457199" y="416051"/>
                </a:lnTo>
                <a:lnTo>
                  <a:pt x="457199" y="0"/>
                </a:lnTo>
                <a:lnTo>
                  <a:pt x="0" y="0"/>
                </a:lnTo>
                <a:lnTo>
                  <a:pt x="0" y="416051"/>
                </a:lnTo>
                <a:close/>
              </a:path>
            </a:pathLst>
          </a:custGeom>
          <a:solidFill>
            <a:srgbClr val="FFFFF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8" name="object 18"/>
          <p:cNvSpPr/>
          <p:nvPr/>
        </p:nvSpPr>
        <p:spPr>
          <a:xfrm>
            <a:off x="4571205" y="3917066"/>
            <a:ext cx="457081" cy="416559"/>
          </a:xfrm>
          <a:custGeom>
            <a:avLst/>
            <a:gdLst/>
            <a:ahLst/>
            <a:cxnLst/>
            <a:rect l="l" t="t" r="r" b="b"/>
            <a:pathLst>
              <a:path w="457200" h="416560">
                <a:moveTo>
                  <a:pt x="0" y="416051"/>
                </a:moveTo>
                <a:lnTo>
                  <a:pt x="457199" y="416051"/>
                </a:lnTo>
                <a:lnTo>
                  <a:pt x="457199" y="0"/>
                </a:lnTo>
                <a:lnTo>
                  <a:pt x="0" y="0"/>
                </a:lnTo>
                <a:lnTo>
                  <a:pt x="0" y="416051"/>
                </a:lnTo>
                <a:close/>
              </a:path>
            </a:pathLst>
          </a:custGeom>
          <a:ln w="12953">
            <a:solidFill>
              <a:srgbClr val="FFFFFF"/>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9" name="object 19"/>
          <p:cNvSpPr/>
          <p:nvPr/>
        </p:nvSpPr>
        <p:spPr>
          <a:xfrm>
            <a:off x="4640528" y="1639824"/>
            <a:ext cx="318688" cy="193040"/>
          </a:xfrm>
          <a:custGeom>
            <a:avLst/>
            <a:gdLst/>
            <a:ahLst/>
            <a:cxnLst/>
            <a:rect l="l" t="t" r="r" b="b"/>
            <a:pathLst>
              <a:path w="318770" h="193039">
                <a:moveTo>
                  <a:pt x="0" y="0"/>
                </a:moveTo>
                <a:lnTo>
                  <a:pt x="79" y="130831"/>
                </a:lnTo>
                <a:lnTo>
                  <a:pt x="26951" y="164322"/>
                </a:lnTo>
                <a:lnTo>
                  <a:pt x="63192" y="179498"/>
                </a:lnTo>
                <a:lnTo>
                  <a:pt x="111509" y="189476"/>
                </a:lnTo>
                <a:lnTo>
                  <a:pt x="169439" y="193022"/>
                </a:lnTo>
                <a:lnTo>
                  <a:pt x="188318" y="192083"/>
                </a:lnTo>
                <a:lnTo>
                  <a:pt x="239925" y="184302"/>
                </a:lnTo>
                <a:lnTo>
                  <a:pt x="281206" y="170196"/>
                </a:lnTo>
                <a:lnTo>
                  <a:pt x="314017" y="144041"/>
                </a:lnTo>
                <a:lnTo>
                  <a:pt x="318515" y="128777"/>
                </a:lnTo>
                <a:lnTo>
                  <a:pt x="318475" y="64244"/>
                </a:lnTo>
                <a:lnTo>
                  <a:pt x="149073" y="64244"/>
                </a:lnTo>
                <a:lnTo>
                  <a:pt x="130189" y="63305"/>
                </a:lnTo>
                <a:lnTo>
                  <a:pt x="78577" y="55524"/>
                </a:lnTo>
                <a:lnTo>
                  <a:pt x="37299" y="41418"/>
                </a:lnTo>
                <a:lnTo>
                  <a:pt x="4496" y="15263"/>
                </a:lnTo>
                <a:lnTo>
                  <a:pt x="1146" y="7769"/>
                </a:lnTo>
                <a:lnTo>
                  <a:pt x="0" y="0"/>
                </a:lnTo>
                <a:close/>
              </a:path>
              <a:path w="318770" h="193039">
                <a:moveTo>
                  <a:pt x="318436" y="2054"/>
                </a:moveTo>
                <a:lnTo>
                  <a:pt x="291555" y="35545"/>
                </a:lnTo>
                <a:lnTo>
                  <a:pt x="255308" y="50720"/>
                </a:lnTo>
                <a:lnTo>
                  <a:pt x="206991" y="60698"/>
                </a:lnTo>
                <a:lnTo>
                  <a:pt x="149073" y="64244"/>
                </a:lnTo>
                <a:lnTo>
                  <a:pt x="318475" y="64244"/>
                </a:lnTo>
                <a:lnTo>
                  <a:pt x="318436" y="2054"/>
                </a:lnTo>
                <a:close/>
              </a:path>
            </a:pathLst>
          </a:custGeom>
          <a:solidFill>
            <a:srgbClr val="F2F2F2"/>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0" name="object 20"/>
          <p:cNvSpPr/>
          <p:nvPr/>
        </p:nvSpPr>
        <p:spPr>
          <a:xfrm>
            <a:off x="4640528" y="1575554"/>
            <a:ext cx="318688" cy="128905"/>
          </a:xfrm>
          <a:custGeom>
            <a:avLst/>
            <a:gdLst/>
            <a:ahLst/>
            <a:cxnLst/>
            <a:rect l="l" t="t" r="r" b="b"/>
            <a:pathLst>
              <a:path w="318770" h="128905">
                <a:moveTo>
                  <a:pt x="149056" y="0"/>
                </a:moveTo>
                <a:lnTo>
                  <a:pt x="94798" y="5358"/>
                </a:lnTo>
                <a:lnTo>
                  <a:pt x="49684" y="17526"/>
                </a:lnTo>
                <a:lnTo>
                  <a:pt x="9917" y="41842"/>
                </a:lnTo>
                <a:lnTo>
                  <a:pt x="0" y="64274"/>
                </a:lnTo>
                <a:lnTo>
                  <a:pt x="139" y="66995"/>
                </a:lnTo>
                <a:lnTo>
                  <a:pt x="27586" y="100152"/>
                </a:lnTo>
                <a:lnTo>
                  <a:pt x="63989" y="115152"/>
                </a:lnTo>
                <a:lnTo>
                  <a:pt x="112471" y="125000"/>
                </a:lnTo>
                <a:lnTo>
                  <a:pt x="170683" y="128485"/>
                </a:lnTo>
                <a:lnTo>
                  <a:pt x="189425" y="127492"/>
                </a:lnTo>
                <a:lnTo>
                  <a:pt x="240624" y="119551"/>
                </a:lnTo>
                <a:lnTo>
                  <a:pt x="281540" y="105164"/>
                </a:lnTo>
                <a:lnTo>
                  <a:pt x="314011" y="78180"/>
                </a:lnTo>
                <a:lnTo>
                  <a:pt x="318435" y="62204"/>
                </a:lnTo>
                <a:lnTo>
                  <a:pt x="316834" y="54900"/>
                </a:lnTo>
                <a:lnTo>
                  <a:pt x="280951" y="23150"/>
                </a:lnTo>
                <a:lnTo>
                  <a:pt x="240406" y="9564"/>
                </a:lnTo>
                <a:lnTo>
                  <a:pt x="188614" y="1589"/>
                </a:lnTo>
                <a:lnTo>
                  <a:pt x="149056" y="0"/>
                </a:lnTo>
                <a:close/>
              </a:path>
            </a:pathLst>
          </a:custGeom>
          <a:solidFill>
            <a:srgbClr val="F7F7F7"/>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1" name="object 21"/>
          <p:cNvSpPr/>
          <p:nvPr/>
        </p:nvSpPr>
        <p:spPr>
          <a:xfrm>
            <a:off x="4640608" y="1575589"/>
            <a:ext cx="318688" cy="128905"/>
          </a:xfrm>
          <a:custGeom>
            <a:avLst/>
            <a:gdLst/>
            <a:ahLst/>
            <a:cxnLst/>
            <a:rect l="l" t="t" r="r" b="b"/>
            <a:pathLst>
              <a:path w="318770" h="128905">
                <a:moveTo>
                  <a:pt x="318436" y="64240"/>
                </a:moveTo>
                <a:lnTo>
                  <a:pt x="291976" y="99800"/>
                </a:lnTo>
                <a:lnTo>
                  <a:pt x="254929" y="115695"/>
                </a:lnTo>
                <a:lnTo>
                  <a:pt x="206368" y="125745"/>
                </a:lnTo>
                <a:lnTo>
                  <a:pt x="169359" y="128485"/>
                </a:lnTo>
                <a:lnTo>
                  <a:pt x="149134" y="128094"/>
                </a:lnTo>
                <a:lnTo>
                  <a:pt x="94134" y="122267"/>
                </a:lnTo>
                <a:lnTo>
                  <a:pt x="49569" y="110419"/>
                </a:lnTo>
                <a:lnTo>
                  <a:pt x="10637" y="87390"/>
                </a:lnTo>
                <a:lnTo>
                  <a:pt x="0" y="66294"/>
                </a:lnTo>
                <a:lnTo>
                  <a:pt x="1118" y="58141"/>
                </a:lnTo>
                <a:lnTo>
                  <a:pt x="26142" y="29343"/>
                </a:lnTo>
                <a:lnTo>
                  <a:pt x="62841" y="13087"/>
                </a:lnTo>
                <a:lnTo>
                  <a:pt x="111003" y="2846"/>
                </a:lnTo>
                <a:lnTo>
                  <a:pt x="147743" y="0"/>
                </a:lnTo>
                <a:lnTo>
                  <a:pt x="168078" y="379"/>
                </a:lnTo>
                <a:lnTo>
                  <a:pt x="223299" y="6124"/>
                </a:lnTo>
                <a:lnTo>
                  <a:pt x="268017" y="17831"/>
                </a:lnTo>
                <a:lnTo>
                  <a:pt x="307235" y="40615"/>
                </a:lnTo>
                <a:lnTo>
                  <a:pt x="318436" y="64240"/>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2" name="object 22"/>
          <p:cNvSpPr/>
          <p:nvPr/>
        </p:nvSpPr>
        <p:spPr>
          <a:xfrm>
            <a:off x="4640528" y="1639824"/>
            <a:ext cx="318688" cy="193040"/>
          </a:xfrm>
          <a:custGeom>
            <a:avLst/>
            <a:gdLst/>
            <a:ahLst/>
            <a:cxnLst/>
            <a:rect l="l" t="t" r="r" b="b"/>
            <a:pathLst>
              <a:path w="318770" h="193039">
                <a:moveTo>
                  <a:pt x="318515" y="0"/>
                </a:moveTo>
                <a:lnTo>
                  <a:pt x="318515" y="128777"/>
                </a:lnTo>
                <a:lnTo>
                  <a:pt x="317369" y="136547"/>
                </a:lnTo>
                <a:lnTo>
                  <a:pt x="281206" y="170196"/>
                </a:lnTo>
                <a:lnTo>
                  <a:pt x="239925" y="184302"/>
                </a:lnTo>
                <a:lnTo>
                  <a:pt x="188318" y="192083"/>
                </a:lnTo>
                <a:lnTo>
                  <a:pt x="169439" y="193022"/>
                </a:lnTo>
                <a:lnTo>
                  <a:pt x="149213" y="192631"/>
                </a:lnTo>
                <a:lnTo>
                  <a:pt x="94214" y="186804"/>
                </a:lnTo>
                <a:lnTo>
                  <a:pt x="49648" y="174956"/>
                </a:lnTo>
                <a:lnTo>
                  <a:pt x="10716" y="151927"/>
                </a:lnTo>
                <a:lnTo>
                  <a:pt x="79" y="130831"/>
                </a:lnTo>
                <a:lnTo>
                  <a:pt x="0" y="0"/>
                </a:lnTo>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3" name="object 23"/>
          <p:cNvSpPr/>
          <p:nvPr/>
        </p:nvSpPr>
        <p:spPr>
          <a:xfrm>
            <a:off x="4640528" y="4069079"/>
            <a:ext cx="318688" cy="193040"/>
          </a:xfrm>
          <a:custGeom>
            <a:avLst/>
            <a:gdLst/>
            <a:ahLst/>
            <a:cxnLst/>
            <a:rect l="l" t="t" r="r" b="b"/>
            <a:pathLst>
              <a:path w="318770" h="193039">
                <a:moveTo>
                  <a:pt x="0" y="0"/>
                </a:moveTo>
                <a:lnTo>
                  <a:pt x="79" y="130838"/>
                </a:lnTo>
                <a:lnTo>
                  <a:pt x="26978" y="164339"/>
                </a:lnTo>
                <a:lnTo>
                  <a:pt x="63200" y="179507"/>
                </a:lnTo>
                <a:lnTo>
                  <a:pt x="111517" y="189489"/>
                </a:lnTo>
                <a:lnTo>
                  <a:pt x="169447" y="193037"/>
                </a:lnTo>
                <a:lnTo>
                  <a:pt x="188326" y="192097"/>
                </a:lnTo>
                <a:lnTo>
                  <a:pt x="239929" y="184311"/>
                </a:lnTo>
                <a:lnTo>
                  <a:pt x="281209" y="170199"/>
                </a:lnTo>
                <a:lnTo>
                  <a:pt x="314018" y="144040"/>
                </a:lnTo>
                <a:lnTo>
                  <a:pt x="318515" y="128777"/>
                </a:lnTo>
                <a:lnTo>
                  <a:pt x="318475" y="64259"/>
                </a:lnTo>
                <a:lnTo>
                  <a:pt x="149065" y="64259"/>
                </a:lnTo>
                <a:lnTo>
                  <a:pt x="130181" y="63319"/>
                </a:lnTo>
                <a:lnTo>
                  <a:pt x="78572" y="55533"/>
                </a:lnTo>
                <a:lnTo>
                  <a:pt x="37296" y="41421"/>
                </a:lnTo>
                <a:lnTo>
                  <a:pt x="4496" y="15262"/>
                </a:lnTo>
                <a:lnTo>
                  <a:pt x="1146" y="7768"/>
                </a:lnTo>
                <a:lnTo>
                  <a:pt x="0" y="0"/>
                </a:lnTo>
                <a:close/>
              </a:path>
              <a:path w="318770" h="193039">
                <a:moveTo>
                  <a:pt x="318435" y="2062"/>
                </a:moveTo>
                <a:lnTo>
                  <a:pt x="291529" y="35561"/>
                </a:lnTo>
                <a:lnTo>
                  <a:pt x="255300" y="50730"/>
                </a:lnTo>
                <a:lnTo>
                  <a:pt x="206983" y="60711"/>
                </a:lnTo>
                <a:lnTo>
                  <a:pt x="149065" y="64259"/>
                </a:lnTo>
                <a:lnTo>
                  <a:pt x="318475" y="64259"/>
                </a:lnTo>
                <a:lnTo>
                  <a:pt x="318435" y="2062"/>
                </a:lnTo>
                <a:close/>
              </a:path>
            </a:pathLst>
          </a:custGeom>
          <a:solidFill>
            <a:srgbClr val="F2F2F2"/>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4" name="object 24"/>
          <p:cNvSpPr/>
          <p:nvPr/>
        </p:nvSpPr>
        <p:spPr>
          <a:xfrm>
            <a:off x="4640528" y="4004825"/>
            <a:ext cx="318688" cy="128905"/>
          </a:xfrm>
          <a:custGeom>
            <a:avLst/>
            <a:gdLst/>
            <a:ahLst/>
            <a:cxnLst/>
            <a:rect l="l" t="t" r="r" b="b"/>
            <a:pathLst>
              <a:path w="318770" h="128904">
                <a:moveTo>
                  <a:pt x="149065" y="0"/>
                </a:moveTo>
                <a:lnTo>
                  <a:pt x="94803" y="5355"/>
                </a:lnTo>
                <a:lnTo>
                  <a:pt x="49687" y="17520"/>
                </a:lnTo>
                <a:lnTo>
                  <a:pt x="9918" y="41831"/>
                </a:lnTo>
                <a:lnTo>
                  <a:pt x="0" y="64259"/>
                </a:lnTo>
                <a:lnTo>
                  <a:pt x="140" y="66985"/>
                </a:lnTo>
                <a:lnTo>
                  <a:pt x="27591" y="100141"/>
                </a:lnTo>
                <a:lnTo>
                  <a:pt x="63993" y="115146"/>
                </a:lnTo>
                <a:lnTo>
                  <a:pt x="112475" y="124999"/>
                </a:lnTo>
                <a:lnTo>
                  <a:pt x="170686" y="128485"/>
                </a:lnTo>
                <a:lnTo>
                  <a:pt x="189428" y="127492"/>
                </a:lnTo>
                <a:lnTo>
                  <a:pt x="240626" y="119546"/>
                </a:lnTo>
                <a:lnTo>
                  <a:pt x="281541" y="105154"/>
                </a:lnTo>
                <a:lnTo>
                  <a:pt x="314012" y="78169"/>
                </a:lnTo>
                <a:lnTo>
                  <a:pt x="318435" y="62197"/>
                </a:lnTo>
                <a:lnTo>
                  <a:pt x="316837" y="54894"/>
                </a:lnTo>
                <a:lnTo>
                  <a:pt x="280959" y="23147"/>
                </a:lnTo>
                <a:lnTo>
                  <a:pt x="240414" y="9563"/>
                </a:lnTo>
                <a:lnTo>
                  <a:pt x="188622" y="1589"/>
                </a:lnTo>
                <a:lnTo>
                  <a:pt x="149065" y="0"/>
                </a:lnTo>
                <a:close/>
              </a:path>
            </a:pathLst>
          </a:custGeom>
          <a:solidFill>
            <a:srgbClr val="F7F7F7"/>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5" name="object 25"/>
          <p:cNvSpPr/>
          <p:nvPr/>
        </p:nvSpPr>
        <p:spPr>
          <a:xfrm>
            <a:off x="4640608" y="4004860"/>
            <a:ext cx="318688" cy="128905"/>
          </a:xfrm>
          <a:custGeom>
            <a:avLst/>
            <a:gdLst/>
            <a:ahLst/>
            <a:cxnLst/>
            <a:rect l="l" t="t" r="r" b="b"/>
            <a:pathLst>
              <a:path w="318770" h="128904">
                <a:moveTo>
                  <a:pt x="318436" y="64225"/>
                </a:moveTo>
                <a:lnTo>
                  <a:pt x="291977" y="99786"/>
                </a:lnTo>
                <a:lnTo>
                  <a:pt x="254932" y="115686"/>
                </a:lnTo>
                <a:lnTo>
                  <a:pt x="206374" y="125742"/>
                </a:lnTo>
                <a:lnTo>
                  <a:pt x="169367" y="128485"/>
                </a:lnTo>
                <a:lnTo>
                  <a:pt x="149141" y="128093"/>
                </a:lnTo>
                <a:lnTo>
                  <a:pt x="94142" y="122264"/>
                </a:lnTo>
                <a:lnTo>
                  <a:pt x="49576" y="110412"/>
                </a:lnTo>
                <a:lnTo>
                  <a:pt x="10642" y="87379"/>
                </a:lnTo>
                <a:lnTo>
                  <a:pt x="0" y="66286"/>
                </a:lnTo>
                <a:lnTo>
                  <a:pt x="1118" y="58133"/>
                </a:lnTo>
                <a:lnTo>
                  <a:pt x="26142" y="29337"/>
                </a:lnTo>
                <a:lnTo>
                  <a:pt x="62842" y="13083"/>
                </a:lnTo>
                <a:lnTo>
                  <a:pt x="111005" y="2845"/>
                </a:lnTo>
                <a:lnTo>
                  <a:pt x="147746" y="0"/>
                </a:lnTo>
                <a:lnTo>
                  <a:pt x="168081" y="379"/>
                </a:lnTo>
                <a:lnTo>
                  <a:pt x="223303" y="6122"/>
                </a:lnTo>
                <a:lnTo>
                  <a:pt x="268021" y="17827"/>
                </a:lnTo>
                <a:lnTo>
                  <a:pt x="307238" y="40608"/>
                </a:lnTo>
                <a:lnTo>
                  <a:pt x="318436" y="64225"/>
                </a:lnTo>
                <a:close/>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6" name="object 26"/>
          <p:cNvSpPr/>
          <p:nvPr/>
        </p:nvSpPr>
        <p:spPr>
          <a:xfrm>
            <a:off x="4640528" y="4069079"/>
            <a:ext cx="318688" cy="193040"/>
          </a:xfrm>
          <a:custGeom>
            <a:avLst/>
            <a:gdLst/>
            <a:ahLst/>
            <a:cxnLst/>
            <a:rect l="l" t="t" r="r" b="b"/>
            <a:pathLst>
              <a:path w="318770" h="193039">
                <a:moveTo>
                  <a:pt x="318515" y="0"/>
                </a:moveTo>
                <a:lnTo>
                  <a:pt x="318515" y="128777"/>
                </a:lnTo>
                <a:lnTo>
                  <a:pt x="317369" y="136546"/>
                </a:lnTo>
                <a:lnTo>
                  <a:pt x="281209" y="170199"/>
                </a:lnTo>
                <a:lnTo>
                  <a:pt x="239929" y="184311"/>
                </a:lnTo>
                <a:lnTo>
                  <a:pt x="188326" y="192097"/>
                </a:lnTo>
                <a:lnTo>
                  <a:pt x="169447" y="193037"/>
                </a:lnTo>
                <a:lnTo>
                  <a:pt x="149221" y="192646"/>
                </a:lnTo>
                <a:lnTo>
                  <a:pt x="94222" y="186816"/>
                </a:lnTo>
                <a:lnTo>
                  <a:pt x="49656" y="174964"/>
                </a:lnTo>
                <a:lnTo>
                  <a:pt x="10722" y="151932"/>
                </a:lnTo>
                <a:lnTo>
                  <a:pt x="79" y="130838"/>
                </a:lnTo>
                <a:lnTo>
                  <a:pt x="0" y="0"/>
                </a:lnTo>
              </a:path>
            </a:pathLst>
          </a:custGeom>
          <a:ln w="12953">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7" name="object 27"/>
          <p:cNvSpPr/>
          <p:nvPr/>
        </p:nvSpPr>
        <p:spPr>
          <a:xfrm>
            <a:off x="4799350" y="1575060"/>
            <a:ext cx="0" cy="128905"/>
          </a:xfrm>
          <a:custGeom>
            <a:avLst/>
            <a:gdLst/>
            <a:ahLst/>
            <a:cxnLst/>
            <a:rect l="l" t="t" r="r" b="b"/>
            <a:pathLst>
              <a:path h="128905">
                <a:moveTo>
                  <a:pt x="0" y="128899"/>
                </a:moveTo>
                <a:lnTo>
                  <a:pt x="0" y="0"/>
                </a:lnTo>
              </a:path>
            </a:pathLst>
          </a:custGeom>
          <a:ln w="38099">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8" name="object 28"/>
          <p:cNvSpPr/>
          <p:nvPr/>
        </p:nvSpPr>
        <p:spPr>
          <a:xfrm>
            <a:off x="4799350" y="4004311"/>
            <a:ext cx="0" cy="128905"/>
          </a:xfrm>
          <a:custGeom>
            <a:avLst/>
            <a:gdLst/>
            <a:ahLst/>
            <a:cxnLst/>
            <a:rect l="l" t="t" r="r" b="b"/>
            <a:pathLst>
              <a:path h="128904">
                <a:moveTo>
                  <a:pt x="0" y="128909"/>
                </a:moveTo>
                <a:lnTo>
                  <a:pt x="0" y="0"/>
                </a:lnTo>
              </a:path>
            </a:pathLst>
          </a:custGeom>
          <a:ln w="38099">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9" name="object 29"/>
          <p:cNvSpPr/>
          <p:nvPr/>
        </p:nvSpPr>
        <p:spPr>
          <a:xfrm>
            <a:off x="8227458" y="2479553"/>
            <a:ext cx="1209360" cy="416559"/>
          </a:xfrm>
          <a:custGeom>
            <a:avLst/>
            <a:gdLst/>
            <a:ahLst/>
            <a:cxnLst/>
            <a:rect l="l" t="t" r="r" b="b"/>
            <a:pathLst>
              <a:path w="1209675" h="416560">
                <a:moveTo>
                  <a:pt x="0" y="416051"/>
                </a:moveTo>
                <a:lnTo>
                  <a:pt x="1209293" y="416051"/>
                </a:lnTo>
                <a:lnTo>
                  <a:pt x="1209293" y="0"/>
                </a:lnTo>
                <a:lnTo>
                  <a:pt x="0" y="0"/>
                </a:lnTo>
                <a:lnTo>
                  <a:pt x="0" y="416051"/>
                </a:lnTo>
                <a:close/>
              </a:path>
            </a:pathLst>
          </a:custGeom>
          <a:solidFill>
            <a:srgbClr val="8BF68B"/>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0" name="object 30"/>
          <p:cNvSpPr txBox="1"/>
          <p:nvPr/>
        </p:nvSpPr>
        <p:spPr>
          <a:xfrm>
            <a:off x="8215276" y="2438313"/>
            <a:ext cx="1430607"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spc="-15" dirty="0" smtClean="0">
                <a:solidFill>
                  <a:prstClr val="black"/>
                </a:solidFill>
                <a:latin typeface="Arial"/>
                <a:cs typeface="Arial"/>
              </a:rPr>
              <a:t>Follow</a:t>
            </a:r>
            <a:r>
              <a:rPr sz="1900" dirty="0" smtClean="0">
                <a:solidFill>
                  <a:prstClr val="black"/>
                </a:solidFill>
                <a:latin typeface="Arial"/>
                <a:cs typeface="Arial"/>
              </a:rPr>
              <a:t>-</a:t>
            </a:r>
            <a:r>
              <a:rPr lang="en-GB" sz="1900" spc="-20" dirty="0" smtClean="0">
                <a:solidFill>
                  <a:prstClr val="black"/>
                </a:solidFill>
                <a:latin typeface="Arial"/>
                <a:cs typeface="Arial"/>
              </a:rPr>
              <a:t>u</a:t>
            </a:r>
            <a:r>
              <a:rPr sz="1900" spc="-20" dirty="0" smtClean="0">
                <a:solidFill>
                  <a:prstClr val="black"/>
                </a:solidFill>
                <a:latin typeface="Arial"/>
                <a:cs typeface="Arial"/>
              </a:rPr>
              <a:t>p</a:t>
            </a:r>
            <a:endParaRPr sz="1900" b="0" dirty="0">
              <a:solidFill>
                <a:prstClr val="black"/>
              </a:solidFill>
              <a:latin typeface="Arial"/>
              <a:cs typeface="Arial"/>
            </a:endParaRPr>
          </a:p>
        </p:txBody>
      </p:sp>
      <p:sp>
        <p:nvSpPr>
          <p:cNvPr id="31" name="object 31"/>
          <p:cNvSpPr txBox="1"/>
          <p:nvPr/>
        </p:nvSpPr>
        <p:spPr>
          <a:xfrm>
            <a:off x="8302085" y="2660916"/>
            <a:ext cx="698953"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Phase</a:t>
            </a:r>
            <a:endParaRPr sz="1600" b="0" dirty="0">
              <a:solidFill>
                <a:prstClr val="black"/>
              </a:solidFill>
              <a:latin typeface="Arial"/>
              <a:cs typeface="Arial"/>
            </a:endParaRPr>
          </a:p>
        </p:txBody>
      </p:sp>
      <p:sp>
        <p:nvSpPr>
          <p:cNvPr id="32" name="object 32"/>
          <p:cNvSpPr/>
          <p:nvPr/>
        </p:nvSpPr>
        <p:spPr>
          <a:xfrm>
            <a:off x="5625147" y="2479553"/>
            <a:ext cx="2374282" cy="416559"/>
          </a:xfrm>
          <a:custGeom>
            <a:avLst/>
            <a:gdLst/>
            <a:ahLst/>
            <a:cxnLst/>
            <a:rect l="l" t="t" r="r" b="b"/>
            <a:pathLst>
              <a:path w="2374900" h="416560">
                <a:moveTo>
                  <a:pt x="0" y="416051"/>
                </a:moveTo>
                <a:lnTo>
                  <a:pt x="2374391" y="416051"/>
                </a:lnTo>
                <a:lnTo>
                  <a:pt x="2374391" y="0"/>
                </a:lnTo>
                <a:lnTo>
                  <a:pt x="0" y="0"/>
                </a:lnTo>
                <a:lnTo>
                  <a:pt x="0" y="416051"/>
                </a:lnTo>
                <a:close/>
              </a:path>
            </a:pathLst>
          </a:custGeom>
          <a:solidFill>
            <a:srgbClr val="8BF68B"/>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3" name="object 33"/>
          <p:cNvSpPr txBox="1"/>
          <p:nvPr/>
        </p:nvSpPr>
        <p:spPr>
          <a:xfrm>
            <a:off x="5612717" y="2464024"/>
            <a:ext cx="1517255"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Inj</a:t>
            </a:r>
            <a:r>
              <a:rPr sz="1600" spc="-11" dirty="0">
                <a:solidFill>
                  <a:prstClr val="black"/>
                </a:solidFill>
                <a:latin typeface="Arial"/>
                <a:cs typeface="Arial"/>
              </a:rPr>
              <a:t>e</a:t>
            </a:r>
            <a:r>
              <a:rPr sz="1600" spc="-5" dirty="0">
                <a:solidFill>
                  <a:prstClr val="black"/>
                </a:solidFill>
                <a:latin typeface="Arial"/>
                <a:cs typeface="Arial"/>
              </a:rPr>
              <a:t>ctio</a:t>
            </a:r>
            <a:r>
              <a:rPr sz="1600" dirty="0">
                <a:solidFill>
                  <a:prstClr val="black"/>
                </a:solidFill>
                <a:latin typeface="Arial"/>
                <a:cs typeface="Arial"/>
              </a:rPr>
              <a:t>n</a:t>
            </a:r>
            <a:r>
              <a:rPr sz="1600" spc="55" dirty="0">
                <a:solidFill>
                  <a:prstClr val="black"/>
                </a:solidFill>
                <a:latin typeface="Times New Roman"/>
                <a:cs typeface="Times New Roman"/>
              </a:rPr>
              <a:t> </a:t>
            </a:r>
            <a:r>
              <a:rPr sz="1600" dirty="0">
                <a:solidFill>
                  <a:prstClr val="black"/>
                </a:solidFill>
                <a:latin typeface="Arial"/>
                <a:cs typeface="Arial"/>
              </a:rPr>
              <a:t>Pha</a:t>
            </a:r>
            <a:r>
              <a:rPr sz="1600" spc="-11" dirty="0">
                <a:solidFill>
                  <a:prstClr val="black"/>
                </a:solidFill>
                <a:latin typeface="Arial"/>
                <a:cs typeface="Arial"/>
              </a:rPr>
              <a:t>s</a:t>
            </a:r>
            <a:r>
              <a:rPr sz="1600" dirty="0">
                <a:solidFill>
                  <a:prstClr val="black"/>
                </a:solidFill>
                <a:latin typeface="Arial"/>
                <a:cs typeface="Arial"/>
              </a:rPr>
              <a:t>e</a:t>
            </a:r>
            <a:endParaRPr sz="1600" b="0" dirty="0">
              <a:solidFill>
                <a:prstClr val="black"/>
              </a:solidFill>
              <a:latin typeface="Arial"/>
              <a:cs typeface="Arial"/>
            </a:endParaRPr>
          </a:p>
        </p:txBody>
      </p:sp>
      <p:sp>
        <p:nvSpPr>
          <p:cNvPr id="34" name="object 34"/>
          <p:cNvSpPr txBox="1"/>
          <p:nvPr/>
        </p:nvSpPr>
        <p:spPr>
          <a:xfrm>
            <a:off x="5612717" y="2707864"/>
            <a:ext cx="2228270"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(8</a:t>
            </a:r>
            <a:r>
              <a:rPr sz="1600" spc="-11" dirty="0">
                <a:solidFill>
                  <a:prstClr val="black"/>
                </a:solidFill>
                <a:latin typeface="Arial"/>
                <a:cs typeface="Arial"/>
              </a:rPr>
              <a:t>0</a:t>
            </a:r>
            <a:r>
              <a:rPr sz="1600" spc="-5" dirty="0">
                <a:solidFill>
                  <a:prstClr val="black"/>
                </a:solidFill>
                <a:latin typeface="Arial"/>
                <a:cs typeface="Arial"/>
              </a:rPr>
              <a:t>0m</a:t>
            </a:r>
            <a:r>
              <a:rPr sz="1600" dirty="0">
                <a:solidFill>
                  <a:prstClr val="black"/>
                </a:solidFill>
                <a:latin typeface="Arial"/>
                <a:cs typeface="Arial"/>
              </a:rPr>
              <a:t>g</a:t>
            </a:r>
            <a:r>
              <a:rPr sz="1600" spc="45" dirty="0">
                <a:solidFill>
                  <a:prstClr val="black"/>
                </a:solidFill>
                <a:latin typeface="Times New Roman"/>
                <a:cs typeface="Times New Roman"/>
              </a:rPr>
              <a:t> </a:t>
            </a:r>
            <a:r>
              <a:rPr sz="1600" spc="-5" dirty="0">
                <a:solidFill>
                  <a:prstClr val="black"/>
                </a:solidFill>
                <a:latin typeface="Arial"/>
                <a:cs typeface="Arial"/>
              </a:rPr>
              <a:t>eve</a:t>
            </a:r>
            <a:r>
              <a:rPr sz="1600" dirty="0">
                <a:solidFill>
                  <a:prstClr val="black"/>
                </a:solidFill>
                <a:latin typeface="Arial"/>
                <a:cs typeface="Arial"/>
              </a:rPr>
              <a:t>r</a:t>
            </a:r>
            <a:r>
              <a:rPr sz="1600" spc="45" dirty="0">
                <a:solidFill>
                  <a:prstClr val="black"/>
                </a:solidFill>
                <a:latin typeface="Times New Roman"/>
                <a:cs typeface="Times New Roman"/>
              </a:rPr>
              <a:t> </a:t>
            </a:r>
            <a:r>
              <a:rPr sz="1600" spc="-5" dirty="0">
                <a:solidFill>
                  <a:prstClr val="black"/>
                </a:solidFill>
                <a:latin typeface="Arial"/>
                <a:cs typeface="Arial"/>
              </a:rPr>
              <a:t>1</a:t>
            </a:r>
            <a:r>
              <a:rPr sz="1600" dirty="0">
                <a:solidFill>
                  <a:prstClr val="black"/>
                </a:solidFill>
                <a:latin typeface="Arial"/>
                <a:cs typeface="Arial"/>
              </a:rPr>
              <a:t>2</a:t>
            </a:r>
            <a:r>
              <a:rPr sz="1600" spc="45" dirty="0">
                <a:solidFill>
                  <a:prstClr val="black"/>
                </a:solidFill>
                <a:latin typeface="Times New Roman"/>
                <a:cs typeface="Times New Roman"/>
              </a:rPr>
              <a:t> </a:t>
            </a:r>
            <a:r>
              <a:rPr sz="1600" dirty="0">
                <a:solidFill>
                  <a:prstClr val="black"/>
                </a:solidFill>
                <a:latin typeface="Arial"/>
                <a:cs typeface="Arial"/>
              </a:rPr>
              <a:t>wee</a:t>
            </a:r>
            <a:r>
              <a:rPr sz="1600" spc="-11" dirty="0">
                <a:solidFill>
                  <a:prstClr val="black"/>
                </a:solidFill>
                <a:latin typeface="Arial"/>
                <a:cs typeface="Arial"/>
              </a:rPr>
              <a:t>k</a:t>
            </a:r>
            <a:r>
              <a:rPr sz="1600" spc="-5" dirty="0">
                <a:solidFill>
                  <a:prstClr val="black"/>
                </a:solidFill>
                <a:latin typeface="Arial"/>
                <a:cs typeface="Arial"/>
              </a:rPr>
              <a:t>s)</a:t>
            </a:r>
            <a:endParaRPr sz="1600" b="0" dirty="0">
              <a:solidFill>
                <a:prstClr val="black"/>
              </a:solidFill>
              <a:latin typeface="Arial"/>
              <a:cs typeface="Arial"/>
            </a:endParaRPr>
          </a:p>
        </p:txBody>
      </p:sp>
      <p:sp>
        <p:nvSpPr>
          <p:cNvPr id="35" name="object 35"/>
          <p:cNvSpPr/>
          <p:nvPr/>
        </p:nvSpPr>
        <p:spPr>
          <a:xfrm>
            <a:off x="8227458" y="3174498"/>
            <a:ext cx="1209360" cy="416559"/>
          </a:xfrm>
          <a:custGeom>
            <a:avLst/>
            <a:gdLst/>
            <a:ahLst/>
            <a:cxnLst/>
            <a:rect l="l" t="t" r="r" b="b"/>
            <a:pathLst>
              <a:path w="1209675" h="416560">
                <a:moveTo>
                  <a:pt x="0" y="416051"/>
                </a:moveTo>
                <a:lnTo>
                  <a:pt x="1209293" y="416051"/>
                </a:lnTo>
                <a:lnTo>
                  <a:pt x="1209293" y="0"/>
                </a:lnTo>
                <a:lnTo>
                  <a:pt x="0" y="0"/>
                </a:lnTo>
                <a:lnTo>
                  <a:pt x="0" y="416051"/>
                </a:lnTo>
                <a:close/>
              </a:path>
            </a:pathLst>
          </a:custGeom>
          <a:solidFill>
            <a:srgbClr val="F8E89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6" name="object 36"/>
          <p:cNvSpPr txBox="1"/>
          <p:nvPr/>
        </p:nvSpPr>
        <p:spPr>
          <a:xfrm>
            <a:off x="8215275" y="3133017"/>
            <a:ext cx="1622579"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spc="-15" dirty="0">
                <a:solidFill>
                  <a:prstClr val="black"/>
                </a:solidFill>
                <a:latin typeface="Arial"/>
                <a:cs typeface="Arial"/>
              </a:rPr>
              <a:t>Follow</a:t>
            </a:r>
            <a:r>
              <a:rPr sz="1900" dirty="0">
                <a:solidFill>
                  <a:prstClr val="black"/>
                </a:solidFill>
                <a:latin typeface="Arial"/>
                <a:cs typeface="Arial"/>
              </a:rPr>
              <a:t>-</a:t>
            </a:r>
            <a:r>
              <a:rPr sz="1900" spc="-20" dirty="0">
                <a:solidFill>
                  <a:prstClr val="black"/>
                </a:solidFill>
                <a:latin typeface="Arial"/>
                <a:cs typeface="Arial"/>
              </a:rPr>
              <a:t>up</a:t>
            </a:r>
            <a:endParaRPr sz="1900" b="0" dirty="0">
              <a:solidFill>
                <a:prstClr val="black"/>
              </a:solidFill>
              <a:latin typeface="Arial"/>
              <a:cs typeface="Arial"/>
            </a:endParaRPr>
          </a:p>
        </p:txBody>
      </p:sp>
      <p:sp>
        <p:nvSpPr>
          <p:cNvPr id="37" name="object 37"/>
          <p:cNvSpPr txBox="1"/>
          <p:nvPr/>
        </p:nvSpPr>
        <p:spPr>
          <a:xfrm>
            <a:off x="8302083" y="3332990"/>
            <a:ext cx="1151828"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dirty="0">
                <a:solidFill>
                  <a:prstClr val="black"/>
                </a:solidFill>
                <a:latin typeface="Arial"/>
                <a:cs typeface="Arial"/>
              </a:rPr>
              <a:t>Phase</a:t>
            </a:r>
            <a:endParaRPr sz="1900" b="0" dirty="0">
              <a:solidFill>
                <a:prstClr val="black"/>
              </a:solidFill>
              <a:latin typeface="Arial"/>
              <a:cs typeface="Arial"/>
            </a:endParaRPr>
          </a:p>
        </p:txBody>
      </p:sp>
      <p:sp>
        <p:nvSpPr>
          <p:cNvPr id="38" name="object 38"/>
          <p:cNvSpPr/>
          <p:nvPr/>
        </p:nvSpPr>
        <p:spPr>
          <a:xfrm>
            <a:off x="5625147" y="3174498"/>
            <a:ext cx="2374282" cy="416559"/>
          </a:xfrm>
          <a:custGeom>
            <a:avLst/>
            <a:gdLst/>
            <a:ahLst/>
            <a:cxnLst/>
            <a:rect l="l" t="t" r="r" b="b"/>
            <a:pathLst>
              <a:path w="2374900" h="416560">
                <a:moveTo>
                  <a:pt x="0" y="416051"/>
                </a:moveTo>
                <a:lnTo>
                  <a:pt x="2374391" y="416051"/>
                </a:lnTo>
                <a:lnTo>
                  <a:pt x="2374391" y="0"/>
                </a:lnTo>
                <a:lnTo>
                  <a:pt x="0" y="0"/>
                </a:lnTo>
                <a:lnTo>
                  <a:pt x="0" y="416051"/>
                </a:lnTo>
                <a:close/>
              </a:path>
            </a:pathLst>
          </a:custGeom>
          <a:solidFill>
            <a:srgbClr val="F8E89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9" name="object 39"/>
          <p:cNvSpPr txBox="1"/>
          <p:nvPr/>
        </p:nvSpPr>
        <p:spPr>
          <a:xfrm>
            <a:off x="5612717" y="3158727"/>
            <a:ext cx="1517255"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Inj</a:t>
            </a:r>
            <a:r>
              <a:rPr sz="1600" spc="-11" dirty="0">
                <a:solidFill>
                  <a:prstClr val="black"/>
                </a:solidFill>
                <a:latin typeface="Arial"/>
                <a:cs typeface="Arial"/>
              </a:rPr>
              <a:t>e</a:t>
            </a:r>
            <a:r>
              <a:rPr sz="1600" spc="-5" dirty="0">
                <a:solidFill>
                  <a:prstClr val="black"/>
                </a:solidFill>
                <a:latin typeface="Arial"/>
                <a:cs typeface="Arial"/>
              </a:rPr>
              <a:t>ctio</a:t>
            </a:r>
            <a:r>
              <a:rPr sz="1600" dirty="0">
                <a:solidFill>
                  <a:prstClr val="black"/>
                </a:solidFill>
                <a:latin typeface="Arial"/>
                <a:cs typeface="Arial"/>
              </a:rPr>
              <a:t>n</a:t>
            </a:r>
            <a:r>
              <a:rPr sz="1600" spc="55" dirty="0">
                <a:solidFill>
                  <a:prstClr val="black"/>
                </a:solidFill>
                <a:latin typeface="Times New Roman"/>
                <a:cs typeface="Times New Roman"/>
              </a:rPr>
              <a:t> </a:t>
            </a:r>
            <a:r>
              <a:rPr sz="1600" dirty="0">
                <a:solidFill>
                  <a:prstClr val="black"/>
                </a:solidFill>
                <a:latin typeface="Arial"/>
                <a:cs typeface="Arial"/>
              </a:rPr>
              <a:t>Pha</a:t>
            </a:r>
            <a:r>
              <a:rPr sz="1600" spc="-11" dirty="0">
                <a:solidFill>
                  <a:prstClr val="black"/>
                </a:solidFill>
                <a:latin typeface="Arial"/>
                <a:cs typeface="Arial"/>
              </a:rPr>
              <a:t>s</a:t>
            </a:r>
            <a:r>
              <a:rPr sz="1600" dirty="0">
                <a:solidFill>
                  <a:prstClr val="black"/>
                </a:solidFill>
                <a:latin typeface="Arial"/>
                <a:cs typeface="Arial"/>
              </a:rPr>
              <a:t>e</a:t>
            </a:r>
            <a:endParaRPr sz="1600" b="0" dirty="0">
              <a:solidFill>
                <a:prstClr val="black"/>
              </a:solidFill>
              <a:latin typeface="Arial"/>
              <a:cs typeface="Arial"/>
            </a:endParaRPr>
          </a:p>
        </p:txBody>
      </p:sp>
      <p:sp>
        <p:nvSpPr>
          <p:cNvPr id="40" name="object 40"/>
          <p:cNvSpPr txBox="1"/>
          <p:nvPr/>
        </p:nvSpPr>
        <p:spPr>
          <a:xfrm>
            <a:off x="5612717" y="3402565"/>
            <a:ext cx="2228270"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(8</a:t>
            </a:r>
            <a:r>
              <a:rPr sz="1600" spc="-11" dirty="0">
                <a:solidFill>
                  <a:prstClr val="black"/>
                </a:solidFill>
                <a:latin typeface="Arial"/>
                <a:cs typeface="Arial"/>
              </a:rPr>
              <a:t>0</a:t>
            </a:r>
            <a:r>
              <a:rPr sz="1600" spc="-5" dirty="0">
                <a:solidFill>
                  <a:prstClr val="black"/>
                </a:solidFill>
                <a:latin typeface="Arial"/>
                <a:cs typeface="Arial"/>
              </a:rPr>
              <a:t>0m</a:t>
            </a:r>
            <a:r>
              <a:rPr sz="1600" dirty="0">
                <a:solidFill>
                  <a:prstClr val="black"/>
                </a:solidFill>
                <a:latin typeface="Arial"/>
                <a:cs typeface="Arial"/>
              </a:rPr>
              <a:t>g</a:t>
            </a:r>
            <a:r>
              <a:rPr sz="1600" spc="45" dirty="0">
                <a:solidFill>
                  <a:prstClr val="black"/>
                </a:solidFill>
                <a:latin typeface="Times New Roman"/>
                <a:cs typeface="Times New Roman"/>
              </a:rPr>
              <a:t> </a:t>
            </a:r>
            <a:r>
              <a:rPr sz="1600" spc="-5" dirty="0">
                <a:solidFill>
                  <a:prstClr val="black"/>
                </a:solidFill>
                <a:latin typeface="Arial"/>
                <a:cs typeface="Arial"/>
              </a:rPr>
              <a:t>eve</a:t>
            </a:r>
            <a:r>
              <a:rPr sz="1600" dirty="0">
                <a:solidFill>
                  <a:prstClr val="black"/>
                </a:solidFill>
                <a:latin typeface="Arial"/>
                <a:cs typeface="Arial"/>
              </a:rPr>
              <a:t>r</a:t>
            </a:r>
            <a:r>
              <a:rPr sz="1600" spc="45" dirty="0">
                <a:solidFill>
                  <a:prstClr val="black"/>
                </a:solidFill>
                <a:latin typeface="Times New Roman"/>
                <a:cs typeface="Times New Roman"/>
              </a:rPr>
              <a:t> </a:t>
            </a:r>
            <a:r>
              <a:rPr sz="1600" spc="-5" dirty="0">
                <a:solidFill>
                  <a:prstClr val="black"/>
                </a:solidFill>
                <a:latin typeface="Arial"/>
                <a:cs typeface="Arial"/>
              </a:rPr>
              <a:t>1</a:t>
            </a:r>
            <a:r>
              <a:rPr sz="1600" dirty="0">
                <a:solidFill>
                  <a:prstClr val="black"/>
                </a:solidFill>
                <a:latin typeface="Arial"/>
                <a:cs typeface="Arial"/>
              </a:rPr>
              <a:t>2</a:t>
            </a:r>
            <a:r>
              <a:rPr sz="1600" spc="45" dirty="0">
                <a:solidFill>
                  <a:prstClr val="black"/>
                </a:solidFill>
                <a:latin typeface="Times New Roman"/>
                <a:cs typeface="Times New Roman"/>
              </a:rPr>
              <a:t> </a:t>
            </a:r>
            <a:r>
              <a:rPr sz="1600" dirty="0">
                <a:solidFill>
                  <a:prstClr val="black"/>
                </a:solidFill>
                <a:latin typeface="Arial"/>
                <a:cs typeface="Arial"/>
              </a:rPr>
              <a:t>wee</a:t>
            </a:r>
            <a:r>
              <a:rPr sz="1600" spc="-11" dirty="0">
                <a:solidFill>
                  <a:prstClr val="black"/>
                </a:solidFill>
                <a:latin typeface="Arial"/>
                <a:cs typeface="Arial"/>
              </a:rPr>
              <a:t>k</a:t>
            </a:r>
            <a:r>
              <a:rPr sz="1600" spc="-5" dirty="0">
                <a:solidFill>
                  <a:prstClr val="black"/>
                </a:solidFill>
                <a:latin typeface="Arial"/>
                <a:cs typeface="Arial"/>
              </a:rPr>
              <a:t>s)</a:t>
            </a:r>
            <a:endParaRPr sz="1600" b="0" dirty="0">
              <a:solidFill>
                <a:prstClr val="black"/>
              </a:solidFill>
              <a:latin typeface="Arial"/>
              <a:cs typeface="Arial"/>
            </a:endParaRPr>
          </a:p>
        </p:txBody>
      </p:sp>
      <p:sp>
        <p:nvSpPr>
          <p:cNvPr id="41" name="object 41"/>
          <p:cNvSpPr/>
          <p:nvPr/>
        </p:nvSpPr>
        <p:spPr>
          <a:xfrm>
            <a:off x="8227458" y="4910334"/>
            <a:ext cx="1209360" cy="416559"/>
          </a:xfrm>
          <a:custGeom>
            <a:avLst/>
            <a:gdLst/>
            <a:ahLst/>
            <a:cxnLst/>
            <a:rect l="l" t="t" r="r" b="b"/>
            <a:pathLst>
              <a:path w="1209675" h="416560">
                <a:moveTo>
                  <a:pt x="0" y="416051"/>
                </a:moveTo>
                <a:lnTo>
                  <a:pt x="1209293" y="416051"/>
                </a:lnTo>
                <a:lnTo>
                  <a:pt x="1209293" y="0"/>
                </a:lnTo>
                <a:lnTo>
                  <a:pt x="0" y="0"/>
                </a:lnTo>
                <a:lnTo>
                  <a:pt x="0" y="416051"/>
                </a:lnTo>
                <a:close/>
              </a:path>
            </a:pathLst>
          </a:custGeom>
          <a:solidFill>
            <a:srgbClr val="D2C8F5"/>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2" name="object 42"/>
          <p:cNvSpPr txBox="1"/>
          <p:nvPr/>
        </p:nvSpPr>
        <p:spPr>
          <a:xfrm>
            <a:off x="8215275" y="4869109"/>
            <a:ext cx="1622579"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spc="-15" dirty="0">
                <a:solidFill>
                  <a:prstClr val="black"/>
                </a:solidFill>
                <a:latin typeface="Arial"/>
                <a:cs typeface="Arial"/>
              </a:rPr>
              <a:t>Follow</a:t>
            </a:r>
            <a:r>
              <a:rPr sz="1900" dirty="0">
                <a:solidFill>
                  <a:prstClr val="black"/>
                </a:solidFill>
                <a:latin typeface="Arial"/>
                <a:cs typeface="Arial"/>
              </a:rPr>
              <a:t>-</a:t>
            </a:r>
            <a:r>
              <a:rPr sz="1900" spc="-20" dirty="0">
                <a:solidFill>
                  <a:prstClr val="black"/>
                </a:solidFill>
                <a:latin typeface="Arial"/>
                <a:cs typeface="Arial"/>
              </a:rPr>
              <a:t>up</a:t>
            </a:r>
            <a:endParaRPr sz="1900" b="0" dirty="0">
              <a:solidFill>
                <a:prstClr val="black"/>
              </a:solidFill>
              <a:latin typeface="Arial"/>
              <a:cs typeface="Arial"/>
            </a:endParaRPr>
          </a:p>
        </p:txBody>
      </p:sp>
      <p:sp>
        <p:nvSpPr>
          <p:cNvPr id="43" name="object 43"/>
          <p:cNvSpPr txBox="1"/>
          <p:nvPr/>
        </p:nvSpPr>
        <p:spPr>
          <a:xfrm>
            <a:off x="8302084" y="5061182"/>
            <a:ext cx="959857"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dirty="0">
                <a:solidFill>
                  <a:prstClr val="black"/>
                </a:solidFill>
                <a:latin typeface="Arial"/>
                <a:cs typeface="Arial"/>
              </a:rPr>
              <a:t>Phase</a:t>
            </a:r>
            <a:endParaRPr sz="1900" b="0" dirty="0">
              <a:solidFill>
                <a:prstClr val="black"/>
              </a:solidFill>
              <a:latin typeface="Arial"/>
              <a:cs typeface="Arial"/>
            </a:endParaRPr>
          </a:p>
        </p:txBody>
      </p:sp>
      <p:sp>
        <p:nvSpPr>
          <p:cNvPr id="44" name="object 44"/>
          <p:cNvSpPr/>
          <p:nvPr/>
        </p:nvSpPr>
        <p:spPr>
          <a:xfrm>
            <a:off x="5625147" y="4910334"/>
            <a:ext cx="2374282" cy="416559"/>
          </a:xfrm>
          <a:custGeom>
            <a:avLst/>
            <a:gdLst/>
            <a:ahLst/>
            <a:cxnLst/>
            <a:rect l="l" t="t" r="r" b="b"/>
            <a:pathLst>
              <a:path w="2374900" h="416560">
                <a:moveTo>
                  <a:pt x="0" y="416051"/>
                </a:moveTo>
                <a:lnTo>
                  <a:pt x="2374391" y="416051"/>
                </a:lnTo>
                <a:lnTo>
                  <a:pt x="2374391" y="0"/>
                </a:lnTo>
                <a:lnTo>
                  <a:pt x="0" y="0"/>
                </a:lnTo>
                <a:lnTo>
                  <a:pt x="0" y="416051"/>
                </a:lnTo>
                <a:close/>
              </a:path>
            </a:pathLst>
          </a:custGeom>
          <a:solidFill>
            <a:srgbClr val="D2C8F5"/>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5" name="object 45"/>
          <p:cNvSpPr txBox="1"/>
          <p:nvPr/>
        </p:nvSpPr>
        <p:spPr>
          <a:xfrm>
            <a:off x="5612717" y="4894819"/>
            <a:ext cx="1517255"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Inj</a:t>
            </a:r>
            <a:r>
              <a:rPr sz="1600" spc="-11" dirty="0">
                <a:solidFill>
                  <a:prstClr val="black"/>
                </a:solidFill>
                <a:latin typeface="Arial"/>
                <a:cs typeface="Arial"/>
              </a:rPr>
              <a:t>e</a:t>
            </a:r>
            <a:r>
              <a:rPr sz="1600" spc="-5" dirty="0">
                <a:solidFill>
                  <a:prstClr val="black"/>
                </a:solidFill>
                <a:latin typeface="Arial"/>
                <a:cs typeface="Arial"/>
              </a:rPr>
              <a:t>ctio</a:t>
            </a:r>
            <a:r>
              <a:rPr sz="1600" dirty="0">
                <a:solidFill>
                  <a:prstClr val="black"/>
                </a:solidFill>
                <a:latin typeface="Arial"/>
                <a:cs typeface="Arial"/>
              </a:rPr>
              <a:t>n</a:t>
            </a:r>
            <a:r>
              <a:rPr sz="1600" spc="55" dirty="0">
                <a:solidFill>
                  <a:prstClr val="black"/>
                </a:solidFill>
                <a:latin typeface="Times New Roman"/>
                <a:cs typeface="Times New Roman"/>
              </a:rPr>
              <a:t> </a:t>
            </a:r>
            <a:r>
              <a:rPr sz="1600" dirty="0">
                <a:solidFill>
                  <a:prstClr val="black"/>
                </a:solidFill>
                <a:latin typeface="Arial"/>
                <a:cs typeface="Arial"/>
              </a:rPr>
              <a:t>Pha</a:t>
            </a:r>
            <a:r>
              <a:rPr sz="1600" spc="-11" dirty="0">
                <a:solidFill>
                  <a:prstClr val="black"/>
                </a:solidFill>
                <a:latin typeface="Arial"/>
                <a:cs typeface="Arial"/>
              </a:rPr>
              <a:t>s</a:t>
            </a:r>
            <a:r>
              <a:rPr sz="1600" dirty="0">
                <a:solidFill>
                  <a:prstClr val="black"/>
                </a:solidFill>
                <a:latin typeface="Arial"/>
                <a:cs typeface="Arial"/>
              </a:rPr>
              <a:t>e</a:t>
            </a:r>
            <a:endParaRPr sz="1600" b="0" dirty="0">
              <a:solidFill>
                <a:prstClr val="black"/>
              </a:solidFill>
              <a:latin typeface="Arial"/>
              <a:cs typeface="Arial"/>
            </a:endParaRPr>
          </a:p>
        </p:txBody>
      </p:sp>
      <p:sp>
        <p:nvSpPr>
          <p:cNvPr id="46" name="object 46"/>
          <p:cNvSpPr txBox="1"/>
          <p:nvPr/>
        </p:nvSpPr>
        <p:spPr>
          <a:xfrm>
            <a:off x="5612724" y="5138659"/>
            <a:ext cx="2115269"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(6</a:t>
            </a:r>
            <a:r>
              <a:rPr sz="1600" spc="-11" dirty="0">
                <a:solidFill>
                  <a:prstClr val="black"/>
                </a:solidFill>
                <a:latin typeface="Arial"/>
                <a:cs typeface="Arial"/>
              </a:rPr>
              <a:t>0</a:t>
            </a:r>
            <a:r>
              <a:rPr sz="1600" spc="-5" dirty="0">
                <a:solidFill>
                  <a:prstClr val="black"/>
                </a:solidFill>
                <a:latin typeface="Arial"/>
                <a:cs typeface="Arial"/>
              </a:rPr>
              <a:t>0m</a:t>
            </a:r>
            <a:r>
              <a:rPr sz="1600" dirty="0">
                <a:solidFill>
                  <a:prstClr val="black"/>
                </a:solidFill>
                <a:latin typeface="Arial"/>
                <a:cs typeface="Arial"/>
              </a:rPr>
              <a:t>g</a:t>
            </a:r>
            <a:r>
              <a:rPr sz="1600" spc="45" dirty="0">
                <a:solidFill>
                  <a:prstClr val="black"/>
                </a:solidFill>
                <a:latin typeface="Times New Roman"/>
                <a:cs typeface="Times New Roman"/>
              </a:rPr>
              <a:t> </a:t>
            </a:r>
            <a:r>
              <a:rPr sz="1600" spc="-5" dirty="0">
                <a:solidFill>
                  <a:prstClr val="black"/>
                </a:solidFill>
                <a:latin typeface="Arial"/>
                <a:cs typeface="Arial"/>
              </a:rPr>
              <a:t>eve</a:t>
            </a:r>
            <a:r>
              <a:rPr sz="1600" dirty="0">
                <a:solidFill>
                  <a:prstClr val="black"/>
                </a:solidFill>
                <a:latin typeface="Arial"/>
                <a:cs typeface="Arial"/>
              </a:rPr>
              <a:t>r</a:t>
            </a:r>
            <a:r>
              <a:rPr sz="1600" spc="45" dirty="0">
                <a:solidFill>
                  <a:prstClr val="black"/>
                </a:solidFill>
                <a:latin typeface="Times New Roman"/>
                <a:cs typeface="Times New Roman"/>
              </a:rPr>
              <a:t> </a:t>
            </a:r>
            <a:r>
              <a:rPr sz="1600" dirty="0">
                <a:solidFill>
                  <a:prstClr val="black"/>
                </a:solidFill>
                <a:latin typeface="Arial"/>
                <a:cs typeface="Arial"/>
              </a:rPr>
              <a:t>8</a:t>
            </a:r>
            <a:r>
              <a:rPr sz="1600" spc="45" dirty="0">
                <a:solidFill>
                  <a:prstClr val="black"/>
                </a:solidFill>
                <a:latin typeface="Times New Roman"/>
                <a:cs typeface="Times New Roman"/>
              </a:rPr>
              <a:t> </a:t>
            </a:r>
            <a:r>
              <a:rPr sz="1600" dirty="0">
                <a:solidFill>
                  <a:prstClr val="black"/>
                </a:solidFill>
                <a:latin typeface="Arial"/>
                <a:cs typeface="Arial"/>
              </a:rPr>
              <a:t>week</a:t>
            </a:r>
            <a:r>
              <a:rPr sz="1600" spc="-11" dirty="0">
                <a:solidFill>
                  <a:prstClr val="black"/>
                </a:solidFill>
                <a:latin typeface="Arial"/>
                <a:cs typeface="Arial"/>
              </a:rPr>
              <a:t>s</a:t>
            </a:r>
            <a:r>
              <a:rPr sz="1600" dirty="0">
                <a:solidFill>
                  <a:prstClr val="black"/>
                </a:solidFill>
                <a:latin typeface="Arial"/>
                <a:cs typeface="Arial"/>
              </a:rPr>
              <a:t>)</a:t>
            </a:r>
            <a:endParaRPr sz="1600" b="0" dirty="0">
              <a:solidFill>
                <a:prstClr val="black"/>
              </a:solidFill>
              <a:latin typeface="Arial"/>
              <a:cs typeface="Arial"/>
            </a:endParaRPr>
          </a:p>
        </p:txBody>
      </p:sp>
      <p:sp>
        <p:nvSpPr>
          <p:cNvPr id="47" name="object 47"/>
          <p:cNvSpPr/>
          <p:nvPr/>
        </p:nvSpPr>
        <p:spPr>
          <a:xfrm>
            <a:off x="8227458" y="5606039"/>
            <a:ext cx="1209360" cy="416559"/>
          </a:xfrm>
          <a:custGeom>
            <a:avLst/>
            <a:gdLst/>
            <a:ahLst/>
            <a:cxnLst/>
            <a:rect l="l" t="t" r="r" b="b"/>
            <a:pathLst>
              <a:path w="1209675" h="416560">
                <a:moveTo>
                  <a:pt x="0" y="416051"/>
                </a:moveTo>
                <a:lnTo>
                  <a:pt x="1209293" y="416051"/>
                </a:lnTo>
                <a:lnTo>
                  <a:pt x="1209293" y="0"/>
                </a:lnTo>
                <a:lnTo>
                  <a:pt x="0" y="0"/>
                </a:lnTo>
                <a:lnTo>
                  <a:pt x="0" y="416051"/>
                </a:lnTo>
                <a:close/>
              </a:path>
            </a:pathLst>
          </a:custGeom>
          <a:solidFill>
            <a:srgbClr val="FBCFC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8" name="object 48"/>
          <p:cNvSpPr txBox="1"/>
          <p:nvPr/>
        </p:nvSpPr>
        <p:spPr>
          <a:xfrm>
            <a:off x="8215274" y="5564819"/>
            <a:ext cx="1718564"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spc="-15" dirty="0">
                <a:solidFill>
                  <a:prstClr val="black"/>
                </a:solidFill>
                <a:latin typeface="Arial"/>
                <a:cs typeface="Arial"/>
              </a:rPr>
              <a:t>Follow</a:t>
            </a:r>
            <a:r>
              <a:rPr sz="1900" dirty="0">
                <a:solidFill>
                  <a:prstClr val="black"/>
                </a:solidFill>
                <a:latin typeface="Arial"/>
                <a:cs typeface="Arial"/>
              </a:rPr>
              <a:t>-</a:t>
            </a:r>
            <a:r>
              <a:rPr sz="1900" spc="-20" dirty="0">
                <a:solidFill>
                  <a:prstClr val="black"/>
                </a:solidFill>
                <a:latin typeface="Arial"/>
                <a:cs typeface="Arial"/>
              </a:rPr>
              <a:t>up</a:t>
            </a:r>
            <a:endParaRPr sz="1900" b="0" dirty="0">
              <a:solidFill>
                <a:prstClr val="black"/>
              </a:solidFill>
              <a:latin typeface="Arial"/>
              <a:cs typeface="Arial"/>
            </a:endParaRPr>
          </a:p>
        </p:txBody>
      </p:sp>
      <p:sp>
        <p:nvSpPr>
          <p:cNvPr id="49" name="object 49"/>
          <p:cNvSpPr txBox="1"/>
          <p:nvPr/>
        </p:nvSpPr>
        <p:spPr>
          <a:xfrm>
            <a:off x="8215282" y="5839139"/>
            <a:ext cx="1238631" cy="292388"/>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dirty="0">
                <a:solidFill>
                  <a:prstClr val="black"/>
                </a:solidFill>
                <a:latin typeface="Arial"/>
                <a:cs typeface="Arial"/>
              </a:rPr>
              <a:t>Phase</a:t>
            </a:r>
            <a:endParaRPr sz="1900" b="0" dirty="0">
              <a:solidFill>
                <a:prstClr val="black"/>
              </a:solidFill>
              <a:latin typeface="Arial"/>
              <a:cs typeface="Arial"/>
            </a:endParaRPr>
          </a:p>
        </p:txBody>
      </p:sp>
      <p:sp>
        <p:nvSpPr>
          <p:cNvPr id="50" name="object 50"/>
          <p:cNvSpPr/>
          <p:nvPr/>
        </p:nvSpPr>
        <p:spPr>
          <a:xfrm>
            <a:off x="5625147" y="5606039"/>
            <a:ext cx="2374282" cy="416559"/>
          </a:xfrm>
          <a:custGeom>
            <a:avLst/>
            <a:gdLst/>
            <a:ahLst/>
            <a:cxnLst/>
            <a:rect l="l" t="t" r="r" b="b"/>
            <a:pathLst>
              <a:path w="2374900" h="416560">
                <a:moveTo>
                  <a:pt x="0" y="416051"/>
                </a:moveTo>
                <a:lnTo>
                  <a:pt x="2374391" y="416051"/>
                </a:lnTo>
                <a:lnTo>
                  <a:pt x="2374391" y="0"/>
                </a:lnTo>
                <a:lnTo>
                  <a:pt x="0" y="0"/>
                </a:lnTo>
                <a:lnTo>
                  <a:pt x="0" y="416051"/>
                </a:lnTo>
                <a:close/>
              </a:path>
            </a:pathLst>
          </a:custGeom>
          <a:solidFill>
            <a:srgbClr val="FBCFC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1" name="object 51"/>
          <p:cNvSpPr txBox="1"/>
          <p:nvPr/>
        </p:nvSpPr>
        <p:spPr>
          <a:xfrm>
            <a:off x="5612717" y="5590528"/>
            <a:ext cx="1517255"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Inj</a:t>
            </a:r>
            <a:r>
              <a:rPr sz="1600" spc="-11" dirty="0">
                <a:solidFill>
                  <a:prstClr val="black"/>
                </a:solidFill>
                <a:latin typeface="Arial"/>
                <a:cs typeface="Arial"/>
              </a:rPr>
              <a:t>e</a:t>
            </a:r>
            <a:r>
              <a:rPr sz="1600" spc="-5" dirty="0">
                <a:solidFill>
                  <a:prstClr val="black"/>
                </a:solidFill>
                <a:latin typeface="Arial"/>
                <a:cs typeface="Arial"/>
              </a:rPr>
              <a:t>ctio</a:t>
            </a:r>
            <a:r>
              <a:rPr sz="1600" dirty="0">
                <a:solidFill>
                  <a:prstClr val="black"/>
                </a:solidFill>
                <a:latin typeface="Arial"/>
                <a:cs typeface="Arial"/>
              </a:rPr>
              <a:t>n</a:t>
            </a:r>
            <a:r>
              <a:rPr sz="1600" spc="55" dirty="0">
                <a:solidFill>
                  <a:prstClr val="black"/>
                </a:solidFill>
                <a:latin typeface="Times New Roman"/>
                <a:cs typeface="Times New Roman"/>
              </a:rPr>
              <a:t> </a:t>
            </a:r>
            <a:r>
              <a:rPr sz="1600" dirty="0">
                <a:solidFill>
                  <a:prstClr val="black"/>
                </a:solidFill>
                <a:latin typeface="Arial"/>
                <a:cs typeface="Arial"/>
              </a:rPr>
              <a:t>Pha</a:t>
            </a:r>
            <a:r>
              <a:rPr sz="1600" spc="-11" dirty="0">
                <a:solidFill>
                  <a:prstClr val="black"/>
                </a:solidFill>
                <a:latin typeface="Arial"/>
                <a:cs typeface="Arial"/>
              </a:rPr>
              <a:t>s</a:t>
            </a:r>
            <a:r>
              <a:rPr sz="1600" dirty="0">
                <a:solidFill>
                  <a:prstClr val="black"/>
                </a:solidFill>
                <a:latin typeface="Arial"/>
                <a:cs typeface="Arial"/>
              </a:rPr>
              <a:t>e</a:t>
            </a:r>
            <a:endParaRPr sz="1600" b="0" dirty="0">
              <a:solidFill>
                <a:prstClr val="black"/>
              </a:solidFill>
              <a:latin typeface="Arial"/>
              <a:cs typeface="Arial"/>
            </a:endParaRPr>
          </a:p>
        </p:txBody>
      </p:sp>
      <p:sp>
        <p:nvSpPr>
          <p:cNvPr id="52" name="object 52"/>
          <p:cNvSpPr txBox="1"/>
          <p:nvPr/>
        </p:nvSpPr>
        <p:spPr>
          <a:xfrm>
            <a:off x="5612724" y="5834368"/>
            <a:ext cx="2115269"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(6</a:t>
            </a:r>
            <a:r>
              <a:rPr sz="1600" spc="-11" dirty="0">
                <a:solidFill>
                  <a:prstClr val="black"/>
                </a:solidFill>
                <a:latin typeface="Arial"/>
                <a:cs typeface="Arial"/>
              </a:rPr>
              <a:t>0</a:t>
            </a:r>
            <a:r>
              <a:rPr sz="1600" spc="-5" dirty="0">
                <a:solidFill>
                  <a:prstClr val="black"/>
                </a:solidFill>
                <a:latin typeface="Arial"/>
                <a:cs typeface="Arial"/>
              </a:rPr>
              <a:t>0m</a:t>
            </a:r>
            <a:r>
              <a:rPr sz="1600" dirty="0">
                <a:solidFill>
                  <a:prstClr val="black"/>
                </a:solidFill>
                <a:latin typeface="Arial"/>
                <a:cs typeface="Arial"/>
              </a:rPr>
              <a:t>g</a:t>
            </a:r>
            <a:r>
              <a:rPr sz="1600" spc="45" dirty="0">
                <a:solidFill>
                  <a:prstClr val="black"/>
                </a:solidFill>
                <a:latin typeface="Times New Roman"/>
                <a:cs typeface="Times New Roman"/>
              </a:rPr>
              <a:t> </a:t>
            </a:r>
            <a:r>
              <a:rPr sz="1600" spc="-5" dirty="0">
                <a:solidFill>
                  <a:prstClr val="black"/>
                </a:solidFill>
                <a:latin typeface="Arial"/>
                <a:cs typeface="Arial"/>
              </a:rPr>
              <a:t>eve</a:t>
            </a:r>
            <a:r>
              <a:rPr sz="1600" dirty="0">
                <a:solidFill>
                  <a:prstClr val="black"/>
                </a:solidFill>
                <a:latin typeface="Arial"/>
                <a:cs typeface="Arial"/>
              </a:rPr>
              <a:t>r</a:t>
            </a:r>
            <a:r>
              <a:rPr sz="1600" spc="45" dirty="0">
                <a:solidFill>
                  <a:prstClr val="black"/>
                </a:solidFill>
                <a:latin typeface="Times New Roman"/>
                <a:cs typeface="Times New Roman"/>
              </a:rPr>
              <a:t> </a:t>
            </a:r>
            <a:r>
              <a:rPr sz="1600" dirty="0">
                <a:solidFill>
                  <a:prstClr val="black"/>
                </a:solidFill>
                <a:latin typeface="Arial"/>
                <a:cs typeface="Arial"/>
              </a:rPr>
              <a:t>8</a:t>
            </a:r>
            <a:r>
              <a:rPr sz="1600" spc="45" dirty="0">
                <a:solidFill>
                  <a:prstClr val="black"/>
                </a:solidFill>
                <a:latin typeface="Times New Roman"/>
                <a:cs typeface="Times New Roman"/>
              </a:rPr>
              <a:t> </a:t>
            </a:r>
            <a:r>
              <a:rPr sz="1600" dirty="0">
                <a:solidFill>
                  <a:prstClr val="black"/>
                </a:solidFill>
                <a:latin typeface="Arial"/>
                <a:cs typeface="Arial"/>
              </a:rPr>
              <a:t>week</a:t>
            </a:r>
            <a:r>
              <a:rPr sz="1600" spc="-11" dirty="0">
                <a:solidFill>
                  <a:prstClr val="black"/>
                </a:solidFill>
                <a:latin typeface="Arial"/>
                <a:cs typeface="Arial"/>
              </a:rPr>
              <a:t>s</a:t>
            </a:r>
            <a:r>
              <a:rPr sz="1600" dirty="0">
                <a:solidFill>
                  <a:prstClr val="black"/>
                </a:solidFill>
                <a:latin typeface="Arial"/>
                <a:cs typeface="Arial"/>
              </a:rPr>
              <a:t>)</a:t>
            </a:r>
            <a:endParaRPr sz="1600" b="0" dirty="0">
              <a:solidFill>
                <a:prstClr val="black"/>
              </a:solidFill>
              <a:latin typeface="Arial"/>
              <a:cs typeface="Arial"/>
            </a:endParaRPr>
          </a:p>
        </p:txBody>
      </p:sp>
      <p:sp>
        <p:nvSpPr>
          <p:cNvPr id="53" name="object 53"/>
          <p:cNvSpPr/>
          <p:nvPr/>
        </p:nvSpPr>
        <p:spPr>
          <a:xfrm>
            <a:off x="4931148" y="2459741"/>
            <a:ext cx="435496" cy="215265"/>
          </a:xfrm>
          <a:custGeom>
            <a:avLst/>
            <a:gdLst/>
            <a:ahLst/>
            <a:cxnLst/>
            <a:rect l="l" t="t" r="r" b="b"/>
            <a:pathLst>
              <a:path w="435610" h="215264">
                <a:moveTo>
                  <a:pt x="435101" y="0"/>
                </a:moveTo>
                <a:lnTo>
                  <a:pt x="0" y="0"/>
                </a:lnTo>
                <a:lnTo>
                  <a:pt x="0" y="214883"/>
                </a:lnTo>
                <a:lnTo>
                  <a:pt x="417332" y="197114"/>
                </a:lnTo>
                <a:lnTo>
                  <a:pt x="435101" y="0"/>
                </a:lnTo>
                <a:close/>
              </a:path>
            </a:pathLst>
          </a:custGeom>
          <a:solidFill>
            <a:srgbClr val="8BF68B"/>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4" name="object 54"/>
          <p:cNvSpPr txBox="1"/>
          <p:nvPr/>
        </p:nvSpPr>
        <p:spPr>
          <a:xfrm>
            <a:off x="4919218" y="2464847"/>
            <a:ext cx="433592"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Oral</a:t>
            </a:r>
            <a:endParaRPr sz="1600" b="0" dirty="0">
              <a:solidFill>
                <a:prstClr val="black"/>
              </a:solidFill>
              <a:latin typeface="Arial"/>
              <a:cs typeface="Arial"/>
            </a:endParaRPr>
          </a:p>
        </p:txBody>
      </p:sp>
      <p:sp>
        <p:nvSpPr>
          <p:cNvPr id="55" name="object 55"/>
          <p:cNvSpPr/>
          <p:nvPr/>
        </p:nvSpPr>
        <p:spPr>
          <a:xfrm>
            <a:off x="4931148" y="3159257"/>
            <a:ext cx="435496" cy="215265"/>
          </a:xfrm>
          <a:custGeom>
            <a:avLst/>
            <a:gdLst/>
            <a:ahLst/>
            <a:cxnLst/>
            <a:rect l="l" t="t" r="r" b="b"/>
            <a:pathLst>
              <a:path w="435610" h="215264">
                <a:moveTo>
                  <a:pt x="435101" y="0"/>
                </a:moveTo>
                <a:lnTo>
                  <a:pt x="0" y="0"/>
                </a:lnTo>
                <a:lnTo>
                  <a:pt x="0" y="214883"/>
                </a:lnTo>
                <a:lnTo>
                  <a:pt x="417332" y="197114"/>
                </a:lnTo>
                <a:lnTo>
                  <a:pt x="435101" y="0"/>
                </a:lnTo>
                <a:close/>
              </a:path>
            </a:pathLst>
          </a:custGeom>
          <a:solidFill>
            <a:srgbClr val="F8E89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6" name="object 56"/>
          <p:cNvSpPr txBox="1"/>
          <p:nvPr/>
        </p:nvSpPr>
        <p:spPr>
          <a:xfrm>
            <a:off x="4919215" y="3165064"/>
            <a:ext cx="432958"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Oral</a:t>
            </a:r>
            <a:endParaRPr sz="1600" b="0" dirty="0">
              <a:solidFill>
                <a:prstClr val="black"/>
              </a:solidFill>
              <a:latin typeface="Arial"/>
              <a:cs typeface="Arial"/>
            </a:endParaRPr>
          </a:p>
        </p:txBody>
      </p:sp>
      <p:sp>
        <p:nvSpPr>
          <p:cNvPr id="57" name="object 57"/>
          <p:cNvSpPr/>
          <p:nvPr/>
        </p:nvSpPr>
        <p:spPr>
          <a:xfrm>
            <a:off x="4931148" y="4892808"/>
            <a:ext cx="435496" cy="215265"/>
          </a:xfrm>
          <a:custGeom>
            <a:avLst/>
            <a:gdLst/>
            <a:ahLst/>
            <a:cxnLst/>
            <a:rect l="l" t="t" r="r" b="b"/>
            <a:pathLst>
              <a:path w="435610" h="215264">
                <a:moveTo>
                  <a:pt x="435101" y="0"/>
                </a:moveTo>
                <a:lnTo>
                  <a:pt x="0" y="0"/>
                </a:lnTo>
                <a:lnTo>
                  <a:pt x="0" y="214883"/>
                </a:lnTo>
                <a:lnTo>
                  <a:pt x="417332" y="197108"/>
                </a:lnTo>
                <a:lnTo>
                  <a:pt x="435101" y="0"/>
                </a:lnTo>
                <a:close/>
              </a:path>
            </a:pathLst>
          </a:custGeom>
          <a:solidFill>
            <a:srgbClr val="D2C8F5"/>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8" name="object 58"/>
          <p:cNvSpPr txBox="1"/>
          <p:nvPr/>
        </p:nvSpPr>
        <p:spPr>
          <a:xfrm>
            <a:off x="4919215" y="4898628"/>
            <a:ext cx="432958"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Oral</a:t>
            </a:r>
            <a:endParaRPr sz="1600" b="0" dirty="0">
              <a:solidFill>
                <a:prstClr val="black"/>
              </a:solidFill>
              <a:latin typeface="Arial"/>
              <a:cs typeface="Arial"/>
            </a:endParaRPr>
          </a:p>
        </p:txBody>
      </p:sp>
      <p:sp>
        <p:nvSpPr>
          <p:cNvPr id="59" name="object 59"/>
          <p:cNvSpPr/>
          <p:nvPr/>
        </p:nvSpPr>
        <p:spPr>
          <a:xfrm>
            <a:off x="4931148" y="5593080"/>
            <a:ext cx="435496" cy="214629"/>
          </a:xfrm>
          <a:custGeom>
            <a:avLst/>
            <a:gdLst/>
            <a:ahLst/>
            <a:cxnLst/>
            <a:rect l="l" t="t" r="r" b="b"/>
            <a:pathLst>
              <a:path w="435610" h="214629">
                <a:moveTo>
                  <a:pt x="435101" y="0"/>
                </a:moveTo>
                <a:lnTo>
                  <a:pt x="0" y="0"/>
                </a:lnTo>
                <a:lnTo>
                  <a:pt x="0" y="214121"/>
                </a:lnTo>
                <a:lnTo>
                  <a:pt x="417332" y="196416"/>
                </a:lnTo>
                <a:lnTo>
                  <a:pt x="435101" y="0"/>
                </a:lnTo>
                <a:close/>
              </a:path>
            </a:pathLst>
          </a:custGeom>
          <a:solidFill>
            <a:srgbClr val="FBCFC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0" name="object 60"/>
          <p:cNvSpPr txBox="1"/>
          <p:nvPr/>
        </p:nvSpPr>
        <p:spPr>
          <a:xfrm>
            <a:off x="4919215" y="5598399"/>
            <a:ext cx="432958"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dirty="0">
                <a:solidFill>
                  <a:prstClr val="black"/>
                </a:solidFill>
                <a:latin typeface="Arial"/>
                <a:cs typeface="Arial"/>
              </a:rPr>
              <a:t>Oral</a:t>
            </a:r>
            <a:endParaRPr sz="1600" b="0" dirty="0">
              <a:solidFill>
                <a:prstClr val="black"/>
              </a:solidFill>
              <a:latin typeface="Arial"/>
              <a:cs typeface="Arial"/>
            </a:endParaRPr>
          </a:p>
        </p:txBody>
      </p:sp>
      <p:sp>
        <p:nvSpPr>
          <p:cNvPr id="62" name="object 62"/>
          <p:cNvSpPr txBox="1">
            <a:spLocks noGrp="1"/>
          </p:cNvSpPr>
          <p:nvPr>
            <p:ph type="title"/>
          </p:nvPr>
        </p:nvSpPr>
        <p:spPr>
          <a:xfrm>
            <a:off x="623229" y="452672"/>
            <a:ext cx="10969943" cy="663101"/>
          </a:xfrm>
          <a:prstGeom prst="rect">
            <a:avLst/>
          </a:prstGeom>
        </p:spPr>
        <p:txBody>
          <a:bodyPr vert="horz" wrap="square" lIns="0" tIns="108029" rIns="0" bIns="0" rtlCol="0">
            <a:spAutoFit/>
          </a:bodyPr>
          <a:lstStyle/>
          <a:p>
            <a:pPr marL="1140847"/>
            <a:r>
              <a:rPr sz="3600" b="1" dirty="0">
                <a:solidFill>
                  <a:srgbClr val="0D98C0"/>
                </a:solidFill>
                <a:latin typeface="Arial Black"/>
                <a:cs typeface="Arial Black"/>
              </a:rPr>
              <a:t>HPTN</a:t>
            </a:r>
            <a:r>
              <a:rPr sz="3600" b="1" spc="295" dirty="0">
                <a:solidFill>
                  <a:srgbClr val="0D98C0"/>
                </a:solidFill>
                <a:latin typeface="Times New Roman"/>
                <a:cs typeface="Times New Roman"/>
              </a:rPr>
              <a:t> </a:t>
            </a:r>
            <a:r>
              <a:rPr sz="3600" b="1" spc="-25" dirty="0">
                <a:solidFill>
                  <a:srgbClr val="0D98C0"/>
                </a:solidFill>
                <a:latin typeface="Arial Black"/>
                <a:cs typeface="Arial Black"/>
              </a:rPr>
              <a:t>077</a:t>
            </a:r>
            <a:r>
              <a:rPr sz="3600" b="1" spc="300" dirty="0">
                <a:solidFill>
                  <a:srgbClr val="0D98C0"/>
                </a:solidFill>
                <a:latin typeface="Times New Roman"/>
                <a:cs typeface="Times New Roman"/>
              </a:rPr>
              <a:t> </a:t>
            </a:r>
            <a:r>
              <a:rPr sz="3600" b="1" spc="-31" dirty="0">
                <a:solidFill>
                  <a:srgbClr val="0D98C0"/>
                </a:solidFill>
                <a:latin typeface="Arial Black"/>
                <a:cs typeface="Arial Black"/>
              </a:rPr>
              <a:t>Stud</a:t>
            </a:r>
            <a:r>
              <a:rPr sz="3600" b="1" spc="-25" dirty="0">
                <a:solidFill>
                  <a:srgbClr val="0D98C0"/>
                </a:solidFill>
                <a:latin typeface="Arial Black"/>
                <a:cs typeface="Arial Black"/>
              </a:rPr>
              <a:t>y</a:t>
            </a:r>
            <a:r>
              <a:rPr sz="3600" b="1" spc="300" dirty="0">
                <a:solidFill>
                  <a:srgbClr val="0D98C0"/>
                </a:solidFill>
                <a:latin typeface="Times New Roman"/>
                <a:cs typeface="Times New Roman"/>
              </a:rPr>
              <a:t> </a:t>
            </a:r>
            <a:r>
              <a:rPr sz="3600" b="1" spc="-25" dirty="0">
                <a:solidFill>
                  <a:srgbClr val="0D98C0"/>
                </a:solidFill>
                <a:latin typeface="Arial Black"/>
                <a:cs typeface="Arial Black"/>
              </a:rPr>
              <a:t>Design</a:t>
            </a:r>
            <a:endParaRPr sz="3600" dirty="0">
              <a:latin typeface="Arial Black"/>
              <a:cs typeface="Arial Black"/>
            </a:endParaRPr>
          </a:p>
        </p:txBody>
      </p:sp>
      <p:sp>
        <p:nvSpPr>
          <p:cNvPr id="65" name="object 65"/>
          <p:cNvSpPr txBox="1"/>
          <p:nvPr/>
        </p:nvSpPr>
        <p:spPr>
          <a:xfrm>
            <a:off x="5134557" y="6637323"/>
            <a:ext cx="5438506" cy="169277"/>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100" dirty="0">
                <a:solidFill>
                  <a:srgbClr val="1E344A"/>
                </a:solidFill>
                <a:latin typeface="Arial"/>
                <a:cs typeface="Arial"/>
              </a:rPr>
              <a:t>Lando</a:t>
            </a:r>
            <a:r>
              <a:rPr sz="1100" spc="-15" dirty="0">
                <a:solidFill>
                  <a:srgbClr val="1E344A"/>
                </a:solidFill>
                <a:latin typeface="Arial"/>
                <a:cs typeface="Arial"/>
              </a:rPr>
              <a:t>v</a:t>
            </a:r>
            <a:r>
              <a:rPr sz="1100" dirty="0">
                <a:solidFill>
                  <a:srgbClr val="1E344A"/>
                </a:solidFill>
                <a:latin typeface="Arial"/>
                <a:cs typeface="Arial"/>
              </a:rPr>
              <a:t>itz</a:t>
            </a:r>
            <a:r>
              <a:rPr sz="1100" spc="20" dirty="0">
                <a:solidFill>
                  <a:srgbClr val="1E344A"/>
                </a:solidFill>
                <a:latin typeface="Times New Roman"/>
                <a:cs typeface="Times New Roman"/>
              </a:rPr>
              <a:t> </a:t>
            </a:r>
            <a:r>
              <a:rPr sz="1100" spc="-5" dirty="0">
                <a:solidFill>
                  <a:srgbClr val="1E344A"/>
                </a:solidFill>
                <a:latin typeface="Arial"/>
                <a:cs typeface="Arial"/>
              </a:rPr>
              <a:t>R</a:t>
            </a:r>
            <a:r>
              <a:rPr sz="1100" dirty="0">
                <a:solidFill>
                  <a:srgbClr val="1E344A"/>
                </a:solidFill>
                <a:latin typeface="Arial"/>
                <a:cs typeface="Arial"/>
              </a:rPr>
              <a:t>,</a:t>
            </a:r>
            <a:r>
              <a:rPr sz="1100" spc="15" dirty="0">
                <a:solidFill>
                  <a:srgbClr val="1E344A"/>
                </a:solidFill>
                <a:latin typeface="Times New Roman"/>
                <a:cs typeface="Times New Roman"/>
              </a:rPr>
              <a:t> </a:t>
            </a:r>
            <a:r>
              <a:rPr sz="1100" spc="-5" dirty="0">
                <a:solidFill>
                  <a:srgbClr val="1E344A"/>
                </a:solidFill>
                <a:latin typeface="Arial"/>
                <a:cs typeface="Arial"/>
              </a:rPr>
              <a:t>e</a:t>
            </a:r>
            <a:r>
              <a:rPr sz="1100" dirty="0">
                <a:solidFill>
                  <a:srgbClr val="1E344A"/>
                </a:solidFill>
                <a:latin typeface="Arial"/>
                <a:cs typeface="Arial"/>
              </a:rPr>
              <a:t>t</a:t>
            </a:r>
            <a:r>
              <a:rPr sz="1100" spc="20" dirty="0">
                <a:solidFill>
                  <a:srgbClr val="1E344A"/>
                </a:solidFill>
                <a:latin typeface="Times New Roman"/>
                <a:cs typeface="Times New Roman"/>
              </a:rPr>
              <a:t> </a:t>
            </a:r>
            <a:r>
              <a:rPr sz="1100" spc="-5" dirty="0">
                <a:solidFill>
                  <a:srgbClr val="1E344A"/>
                </a:solidFill>
                <a:latin typeface="Arial"/>
                <a:cs typeface="Arial"/>
              </a:rPr>
              <a:t>al</a:t>
            </a:r>
            <a:r>
              <a:rPr sz="1100" dirty="0">
                <a:solidFill>
                  <a:srgbClr val="1E344A"/>
                </a:solidFill>
                <a:latin typeface="Arial"/>
                <a:cs typeface="Arial"/>
              </a:rPr>
              <a:t>,</a:t>
            </a:r>
            <a:r>
              <a:rPr sz="1100" spc="11" dirty="0">
                <a:solidFill>
                  <a:srgbClr val="1E344A"/>
                </a:solidFill>
                <a:latin typeface="Times New Roman"/>
                <a:cs typeface="Times New Roman"/>
              </a:rPr>
              <a:t> </a:t>
            </a:r>
            <a:r>
              <a:rPr sz="1100" dirty="0">
                <a:solidFill>
                  <a:srgbClr val="1E344A"/>
                </a:solidFill>
                <a:latin typeface="Arial"/>
                <a:cs typeface="Arial"/>
              </a:rPr>
              <a:t>9</a:t>
            </a:r>
            <a:r>
              <a:rPr sz="900" spc="7" baseline="25641" dirty="0">
                <a:solidFill>
                  <a:srgbClr val="1E344A"/>
                </a:solidFill>
                <a:latin typeface="Arial"/>
                <a:cs typeface="Arial"/>
              </a:rPr>
              <a:t>th</a:t>
            </a:r>
            <a:r>
              <a:rPr sz="900" baseline="25641" dirty="0">
                <a:solidFill>
                  <a:srgbClr val="1E344A"/>
                </a:solidFill>
                <a:latin typeface="Times New Roman"/>
                <a:cs typeface="Times New Roman"/>
              </a:rPr>
              <a:t> </a:t>
            </a:r>
            <a:r>
              <a:rPr sz="900" spc="-75" baseline="25641" dirty="0">
                <a:solidFill>
                  <a:srgbClr val="1E344A"/>
                </a:solidFill>
                <a:latin typeface="Times New Roman"/>
                <a:cs typeface="Times New Roman"/>
              </a:rPr>
              <a:t> </a:t>
            </a:r>
            <a:r>
              <a:rPr sz="1100" dirty="0">
                <a:solidFill>
                  <a:srgbClr val="1E344A"/>
                </a:solidFill>
                <a:latin typeface="Arial"/>
                <a:cs typeface="Arial"/>
              </a:rPr>
              <a:t>IAS,</a:t>
            </a:r>
            <a:r>
              <a:rPr sz="1100" spc="11" dirty="0">
                <a:solidFill>
                  <a:srgbClr val="1E344A"/>
                </a:solidFill>
                <a:latin typeface="Times New Roman"/>
                <a:cs typeface="Times New Roman"/>
              </a:rPr>
              <a:t> </a:t>
            </a:r>
            <a:r>
              <a:rPr sz="1100" dirty="0">
                <a:solidFill>
                  <a:srgbClr val="1E344A"/>
                </a:solidFill>
                <a:latin typeface="Arial"/>
                <a:cs typeface="Arial"/>
              </a:rPr>
              <a:t>Par</a:t>
            </a:r>
            <a:r>
              <a:rPr sz="1100" spc="-5" dirty="0">
                <a:solidFill>
                  <a:srgbClr val="1E344A"/>
                </a:solidFill>
                <a:latin typeface="Arial"/>
                <a:cs typeface="Arial"/>
              </a:rPr>
              <a:t>i</a:t>
            </a:r>
            <a:r>
              <a:rPr sz="1100" spc="-11" dirty="0">
                <a:solidFill>
                  <a:srgbClr val="1E344A"/>
                </a:solidFill>
                <a:latin typeface="Arial"/>
                <a:cs typeface="Arial"/>
              </a:rPr>
              <a:t>s</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201</a:t>
            </a:r>
            <a:r>
              <a:rPr sz="1100" spc="-15" dirty="0">
                <a:solidFill>
                  <a:srgbClr val="1E344A"/>
                </a:solidFill>
                <a:latin typeface="Arial"/>
                <a:cs typeface="Arial"/>
              </a:rPr>
              <a:t>7</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Ab</a:t>
            </a:r>
            <a:r>
              <a:rPr sz="1100" dirty="0">
                <a:solidFill>
                  <a:srgbClr val="1E344A"/>
                </a:solidFill>
                <a:latin typeface="Arial"/>
                <a:cs typeface="Arial"/>
              </a:rPr>
              <a:t>stra</a:t>
            </a:r>
            <a:r>
              <a:rPr sz="1100" spc="-11" dirty="0">
                <a:solidFill>
                  <a:srgbClr val="1E344A"/>
                </a:solidFill>
                <a:latin typeface="Arial"/>
                <a:cs typeface="Arial"/>
              </a:rPr>
              <a:t>c</a:t>
            </a:r>
            <a:r>
              <a:rPr sz="1100" dirty="0">
                <a:solidFill>
                  <a:srgbClr val="1E344A"/>
                </a:solidFill>
                <a:latin typeface="Arial"/>
                <a:cs typeface="Arial"/>
              </a:rPr>
              <a:t>t</a:t>
            </a:r>
            <a:r>
              <a:rPr sz="1100" spc="11" dirty="0">
                <a:solidFill>
                  <a:srgbClr val="1E344A"/>
                </a:solidFill>
                <a:latin typeface="Times New Roman"/>
                <a:cs typeface="Times New Roman"/>
              </a:rPr>
              <a:t> </a:t>
            </a:r>
            <a:r>
              <a:rPr sz="1100" dirty="0">
                <a:solidFill>
                  <a:srgbClr val="1E344A"/>
                </a:solidFill>
                <a:latin typeface="Arial"/>
                <a:cs typeface="Arial"/>
              </a:rPr>
              <a:t>#</a:t>
            </a:r>
            <a:r>
              <a:rPr sz="1100" dirty="0">
                <a:solidFill>
                  <a:prstClr val="black"/>
                </a:solidFill>
                <a:latin typeface="Arial"/>
                <a:cs typeface="Arial"/>
              </a:rPr>
              <a:t>TUA</a:t>
            </a:r>
            <a:r>
              <a:rPr sz="1100" spc="-5" dirty="0">
                <a:solidFill>
                  <a:prstClr val="black"/>
                </a:solidFill>
                <a:latin typeface="Arial"/>
                <a:cs typeface="Arial"/>
              </a:rPr>
              <a:t>C0</a:t>
            </a:r>
            <a:r>
              <a:rPr sz="1100" spc="-11" dirty="0">
                <a:solidFill>
                  <a:prstClr val="black"/>
                </a:solidFill>
                <a:latin typeface="Arial"/>
                <a:cs typeface="Arial"/>
              </a:rPr>
              <a:t>106</a:t>
            </a:r>
            <a:r>
              <a:rPr sz="1100" dirty="0">
                <a:solidFill>
                  <a:prstClr val="black"/>
                </a:solidFill>
                <a:latin typeface="Arial"/>
                <a:cs typeface="Arial"/>
              </a:rPr>
              <a:t>LB</a:t>
            </a:r>
            <a:endParaRPr sz="1100" b="0" dirty="0">
              <a:solidFill>
                <a:prstClr val="black"/>
              </a:solidFill>
              <a:latin typeface="Arial"/>
              <a:cs typeface="Arial"/>
            </a:endParaRPr>
          </a:p>
        </p:txBody>
      </p:sp>
      <p:sp>
        <p:nvSpPr>
          <p:cNvPr id="63" name="object 63"/>
          <p:cNvSpPr txBox="1"/>
          <p:nvPr/>
        </p:nvSpPr>
        <p:spPr>
          <a:xfrm>
            <a:off x="3300382" y="2913560"/>
            <a:ext cx="356142" cy="58477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dirty="0">
                <a:solidFill>
                  <a:srgbClr val="1E344A"/>
                </a:solidFill>
                <a:latin typeface="Arial"/>
                <a:cs typeface="Arial"/>
              </a:rPr>
              <a:t>3:1</a:t>
            </a:r>
            <a:endParaRPr sz="1900" b="0" dirty="0">
              <a:solidFill>
                <a:prstClr val="black"/>
              </a:solidFill>
              <a:latin typeface="Arial"/>
              <a:cs typeface="Arial"/>
            </a:endParaRPr>
          </a:p>
        </p:txBody>
      </p:sp>
      <p:sp>
        <p:nvSpPr>
          <p:cNvPr id="64" name="object 64"/>
          <p:cNvSpPr txBox="1"/>
          <p:nvPr/>
        </p:nvSpPr>
        <p:spPr>
          <a:xfrm>
            <a:off x="3300382" y="5383965"/>
            <a:ext cx="356142" cy="58477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900" dirty="0">
                <a:solidFill>
                  <a:srgbClr val="1E344A"/>
                </a:solidFill>
                <a:latin typeface="Arial"/>
                <a:cs typeface="Arial"/>
              </a:rPr>
              <a:t>3:1</a:t>
            </a:r>
            <a:endParaRPr sz="1900" b="0" dirty="0">
              <a:solidFill>
                <a:prstClr val="black"/>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73886" y="1090030"/>
            <a:ext cx="0" cy="21591"/>
          </a:xfrm>
          <a:custGeom>
            <a:avLst/>
            <a:gdLst/>
            <a:ahLst/>
            <a:cxnLst/>
            <a:rect l="l" t="t" r="r" b="b"/>
            <a:pathLst>
              <a:path h="21590">
                <a:moveTo>
                  <a:pt x="0" y="0"/>
                </a:moveTo>
                <a:lnTo>
                  <a:pt x="0" y="21335"/>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 name="object 3"/>
          <p:cNvSpPr/>
          <p:nvPr/>
        </p:nvSpPr>
        <p:spPr>
          <a:xfrm>
            <a:off x="5873886" y="1323197"/>
            <a:ext cx="0" cy="254635"/>
          </a:xfrm>
          <a:custGeom>
            <a:avLst/>
            <a:gdLst/>
            <a:ahLst/>
            <a:cxnLst/>
            <a:rect l="l" t="t" r="r" b="b"/>
            <a:pathLst>
              <a:path h="254634">
                <a:moveTo>
                  <a:pt x="0" y="0"/>
                </a:moveTo>
                <a:lnTo>
                  <a:pt x="0" y="254507"/>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 name="object 4"/>
          <p:cNvSpPr/>
          <p:nvPr/>
        </p:nvSpPr>
        <p:spPr>
          <a:xfrm>
            <a:off x="5873886" y="1790305"/>
            <a:ext cx="0" cy="721995"/>
          </a:xfrm>
          <a:custGeom>
            <a:avLst/>
            <a:gdLst/>
            <a:ahLst/>
            <a:cxnLst/>
            <a:rect l="l" t="t" r="r" b="b"/>
            <a:pathLst>
              <a:path h="721994">
                <a:moveTo>
                  <a:pt x="0" y="0"/>
                </a:moveTo>
                <a:lnTo>
                  <a:pt x="0" y="721613"/>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 name="object 5"/>
          <p:cNvSpPr/>
          <p:nvPr/>
        </p:nvSpPr>
        <p:spPr>
          <a:xfrm>
            <a:off x="5873886" y="2723753"/>
            <a:ext cx="0" cy="721995"/>
          </a:xfrm>
          <a:custGeom>
            <a:avLst/>
            <a:gdLst/>
            <a:ahLst/>
            <a:cxnLst/>
            <a:rect l="l" t="t" r="r" b="b"/>
            <a:pathLst>
              <a:path h="721995">
                <a:moveTo>
                  <a:pt x="0" y="0"/>
                </a:moveTo>
                <a:lnTo>
                  <a:pt x="0" y="721613"/>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 name="object 6"/>
          <p:cNvSpPr/>
          <p:nvPr/>
        </p:nvSpPr>
        <p:spPr>
          <a:xfrm>
            <a:off x="5873886" y="3657970"/>
            <a:ext cx="0" cy="2101215"/>
          </a:xfrm>
          <a:custGeom>
            <a:avLst/>
            <a:gdLst/>
            <a:ahLst/>
            <a:cxnLst/>
            <a:rect l="l" t="t" r="r" b="b"/>
            <a:pathLst>
              <a:path h="2101215">
                <a:moveTo>
                  <a:pt x="0" y="0"/>
                </a:moveTo>
                <a:lnTo>
                  <a:pt x="0" y="2100849"/>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7" name="object 7"/>
          <p:cNvSpPr/>
          <p:nvPr/>
        </p:nvSpPr>
        <p:spPr>
          <a:xfrm>
            <a:off x="6689012" y="1090030"/>
            <a:ext cx="0" cy="21591"/>
          </a:xfrm>
          <a:custGeom>
            <a:avLst/>
            <a:gdLst/>
            <a:ahLst/>
            <a:cxnLst/>
            <a:rect l="l" t="t" r="r" b="b"/>
            <a:pathLst>
              <a:path h="21590">
                <a:moveTo>
                  <a:pt x="0" y="0"/>
                </a:moveTo>
                <a:lnTo>
                  <a:pt x="0" y="21335"/>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8" name="object 8"/>
          <p:cNvSpPr/>
          <p:nvPr/>
        </p:nvSpPr>
        <p:spPr>
          <a:xfrm>
            <a:off x="6689012" y="1323197"/>
            <a:ext cx="0" cy="2122171"/>
          </a:xfrm>
          <a:custGeom>
            <a:avLst/>
            <a:gdLst/>
            <a:ahLst/>
            <a:cxnLst/>
            <a:rect l="l" t="t" r="r" b="b"/>
            <a:pathLst>
              <a:path h="2122170">
                <a:moveTo>
                  <a:pt x="0" y="0"/>
                </a:moveTo>
                <a:lnTo>
                  <a:pt x="0" y="2122169"/>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9" name="object 9"/>
          <p:cNvSpPr/>
          <p:nvPr/>
        </p:nvSpPr>
        <p:spPr>
          <a:xfrm>
            <a:off x="6689012" y="3657970"/>
            <a:ext cx="0" cy="2101215"/>
          </a:xfrm>
          <a:custGeom>
            <a:avLst/>
            <a:gdLst/>
            <a:ahLst/>
            <a:cxnLst/>
            <a:rect l="l" t="t" r="r" b="b"/>
            <a:pathLst>
              <a:path h="2101215">
                <a:moveTo>
                  <a:pt x="0" y="0"/>
                </a:moveTo>
                <a:lnTo>
                  <a:pt x="0" y="2100849"/>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 name="object 10"/>
          <p:cNvSpPr/>
          <p:nvPr/>
        </p:nvSpPr>
        <p:spPr>
          <a:xfrm>
            <a:off x="7504141" y="1090030"/>
            <a:ext cx="0" cy="21591"/>
          </a:xfrm>
          <a:custGeom>
            <a:avLst/>
            <a:gdLst/>
            <a:ahLst/>
            <a:cxnLst/>
            <a:rect l="l" t="t" r="r" b="b"/>
            <a:pathLst>
              <a:path h="21590">
                <a:moveTo>
                  <a:pt x="0" y="0"/>
                </a:moveTo>
                <a:lnTo>
                  <a:pt x="0" y="21335"/>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1" name="object 11"/>
          <p:cNvSpPr/>
          <p:nvPr/>
        </p:nvSpPr>
        <p:spPr>
          <a:xfrm>
            <a:off x="7504141" y="1323202"/>
            <a:ext cx="0" cy="4436111"/>
          </a:xfrm>
          <a:custGeom>
            <a:avLst/>
            <a:gdLst/>
            <a:ahLst/>
            <a:cxnLst/>
            <a:rect l="l" t="t" r="r" b="b"/>
            <a:pathLst>
              <a:path h="4436110">
                <a:moveTo>
                  <a:pt x="0" y="0"/>
                </a:moveTo>
                <a:lnTo>
                  <a:pt x="0" y="4435617"/>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2" name="object 12"/>
          <p:cNvSpPr/>
          <p:nvPr/>
        </p:nvSpPr>
        <p:spPr>
          <a:xfrm>
            <a:off x="8319269" y="1090030"/>
            <a:ext cx="0" cy="21591"/>
          </a:xfrm>
          <a:custGeom>
            <a:avLst/>
            <a:gdLst/>
            <a:ahLst/>
            <a:cxnLst/>
            <a:rect l="l" t="t" r="r" b="b"/>
            <a:pathLst>
              <a:path h="21590">
                <a:moveTo>
                  <a:pt x="0" y="0"/>
                </a:moveTo>
                <a:lnTo>
                  <a:pt x="0" y="21335"/>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3" name="object 13"/>
          <p:cNvSpPr/>
          <p:nvPr/>
        </p:nvSpPr>
        <p:spPr>
          <a:xfrm>
            <a:off x="8319269" y="1323202"/>
            <a:ext cx="0" cy="4436111"/>
          </a:xfrm>
          <a:custGeom>
            <a:avLst/>
            <a:gdLst/>
            <a:ahLst/>
            <a:cxnLst/>
            <a:rect l="l" t="t" r="r" b="b"/>
            <a:pathLst>
              <a:path h="4436110">
                <a:moveTo>
                  <a:pt x="0" y="0"/>
                </a:moveTo>
                <a:lnTo>
                  <a:pt x="0" y="4435617"/>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4" name="object 14"/>
          <p:cNvSpPr/>
          <p:nvPr/>
        </p:nvSpPr>
        <p:spPr>
          <a:xfrm>
            <a:off x="9134397" y="1090025"/>
            <a:ext cx="0" cy="4669155"/>
          </a:xfrm>
          <a:custGeom>
            <a:avLst/>
            <a:gdLst/>
            <a:ahLst/>
            <a:cxnLst/>
            <a:rect l="l" t="t" r="r" b="b"/>
            <a:pathLst>
              <a:path h="4669155">
                <a:moveTo>
                  <a:pt x="0" y="0"/>
                </a:moveTo>
                <a:lnTo>
                  <a:pt x="0" y="4668789"/>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5" name="object 15"/>
          <p:cNvSpPr/>
          <p:nvPr/>
        </p:nvSpPr>
        <p:spPr>
          <a:xfrm>
            <a:off x="5058764" y="5058537"/>
            <a:ext cx="473078" cy="211835"/>
          </a:xfrm>
          <a:prstGeom prst="rect">
            <a:avLst/>
          </a:prstGeom>
          <a:blipFill>
            <a:blip r:embed="rId3"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6" name="object 16"/>
          <p:cNvSpPr/>
          <p:nvPr/>
        </p:nvSpPr>
        <p:spPr>
          <a:xfrm>
            <a:off x="5058758" y="4591432"/>
            <a:ext cx="285675" cy="212597"/>
          </a:xfrm>
          <a:prstGeom prst="rect">
            <a:avLst/>
          </a:prstGeom>
          <a:blipFill>
            <a:blip r:embed="rId4"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7" name="object 17"/>
          <p:cNvSpPr/>
          <p:nvPr/>
        </p:nvSpPr>
        <p:spPr>
          <a:xfrm>
            <a:off x="5058767" y="4125088"/>
            <a:ext cx="191973" cy="211835"/>
          </a:xfrm>
          <a:prstGeom prst="rect">
            <a:avLst/>
          </a:prstGeom>
          <a:blipFill>
            <a:blip r:embed="rId5"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8" name="object 18"/>
          <p:cNvSpPr/>
          <p:nvPr/>
        </p:nvSpPr>
        <p:spPr>
          <a:xfrm>
            <a:off x="5058764" y="3657981"/>
            <a:ext cx="1801660" cy="211835"/>
          </a:xfrm>
          <a:prstGeom prst="rect">
            <a:avLst/>
          </a:prstGeom>
          <a:blipFill>
            <a:blip r:embed="rId6"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9" name="object 19"/>
          <p:cNvSpPr/>
          <p:nvPr/>
        </p:nvSpPr>
        <p:spPr>
          <a:xfrm>
            <a:off x="5058758" y="3190860"/>
            <a:ext cx="93701" cy="212597"/>
          </a:xfrm>
          <a:prstGeom prst="rect">
            <a:avLst/>
          </a:prstGeom>
          <a:blipFill>
            <a:blip r:embed="rId7"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0" name="object 20"/>
          <p:cNvSpPr/>
          <p:nvPr/>
        </p:nvSpPr>
        <p:spPr>
          <a:xfrm>
            <a:off x="5058758" y="2723756"/>
            <a:ext cx="93701" cy="212597"/>
          </a:xfrm>
          <a:prstGeom prst="rect">
            <a:avLst/>
          </a:prstGeom>
          <a:blipFill>
            <a:blip r:embed="rId8"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1" name="object 21"/>
          <p:cNvSpPr/>
          <p:nvPr/>
        </p:nvSpPr>
        <p:spPr>
          <a:xfrm>
            <a:off x="5058760" y="2257409"/>
            <a:ext cx="379376" cy="211835"/>
          </a:xfrm>
          <a:prstGeom prst="rect">
            <a:avLst/>
          </a:prstGeom>
          <a:blipFill>
            <a:blip r:embed="rId9"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2" name="object 22"/>
          <p:cNvSpPr/>
          <p:nvPr/>
        </p:nvSpPr>
        <p:spPr>
          <a:xfrm>
            <a:off x="5058758" y="1790305"/>
            <a:ext cx="949966" cy="211835"/>
          </a:xfrm>
          <a:prstGeom prst="rect">
            <a:avLst/>
          </a:prstGeom>
          <a:blipFill>
            <a:blip r:embed="rId10"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3" name="object 23"/>
          <p:cNvSpPr/>
          <p:nvPr/>
        </p:nvSpPr>
        <p:spPr>
          <a:xfrm>
            <a:off x="5058760" y="1323200"/>
            <a:ext cx="3411346" cy="212597"/>
          </a:xfrm>
          <a:prstGeom prst="rect">
            <a:avLst/>
          </a:prstGeom>
          <a:blipFill>
            <a:blip r:embed="rId11"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4" name="object 24"/>
          <p:cNvSpPr/>
          <p:nvPr/>
        </p:nvSpPr>
        <p:spPr>
          <a:xfrm>
            <a:off x="5058758" y="5058537"/>
            <a:ext cx="473586" cy="212091"/>
          </a:xfrm>
          <a:custGeom>
            <a:avLst/>
            <a:gdLst/>
            <a:ahLst/>
            <a:cxnLst/>
            <a:rect l="l" t="t" r="r" b="b"/>
            <a:pathLst>
              <a:path w="473710" h="212089">
                <a:moveTo>
                  <a:pt x="473201" y="211835"/>
                </a:moveTo>
                <a:lnTo>
                  <a:pt x="0" y="211835"/>
                </a:lnTo>
                <a:lnTo>
                  <a:pt x="0" y="0"/>
                </a:lnTo>
                <a:lnTo>
                  <a:pt x="473201" y="0"/>
                </a:lnTo>
                <a:lnTo>
                  <a:pt x="473201"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5" name="object 25"/>
          <p:cNvSpPr/>
          <p:nvPr/>
        </p:nvSpPr>
        <p:spPr>
          <a:xfrm>
            <a:off x="5058764" y="4591432"/>
            <a:ext cx="285676" cy="212725"/>
          </a:xfrm>
          <a:custGeom>
            <a:avLst/>
            <a:gdLst/>
            <a:ahLst/>
            <a:cxnLst/>
            <a:rect l="l" t="t" r="r" b="b"/>
            <a:pathLst>
              <a:path w="285750" h="212725">
                <a:moveTo>
                  <a:pt x="285749" y="212597"/>
                </a:moveTo>
                <a:lnTo>
                  <a:pt x="0" y="212597"/>
                </a:lnTo>
                <a:lnTo>
                  <a:pt x="0" y="0"/>
                </a:lnTo>
                <a:lnTo>
                  <a:pt x="285749" y="0"/>
                </a:lnTo>
                <a:lnTo>
                  <a:pt x="285749"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6" name="object 26"/>
          <p:cNvSpPr/>
          <p:nvPr/>
        </p:nvSpPr>
        <p:spPr>
          <a:xfrm>
            <a:off x="5058758" y="4125085"/>
            <a:ext cx="192355" cy="212091"/>
          </a:xfrm>
          <a:custGeom>
            <a:avLst/>
            <a:gdLst/>
            <a:ahLst/>
            <a:cxnLst/>
            <a:rect l="l" t="t" r="r" b="b"/>
            <a:pathLst>
              <a:path w="192404" h="212089">
                <a:moveTo>
                  <a:pt x="192023" y="211835"/>
                </a:moveTo>
                <a:lnTo>
                  <a:pt x="0" y="211835"/>
                </a:lnTo>
                <a:lnTo>
                  <a:pt x="0" y="0"/>
                </a:lnTo>
                <a:lnTo>
                  <a:pt x="192023" y="0"/>
                </a:lnTo>
                <a:lnTo>
                  <a:pt x="192023"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7" name="object 27"/>
          <p:cNvSpPr/>
          <p:nvPr/>
        </p:nvSpPr>
        <p:spPr>
          <a:xfrm>
            <a:off x="5058758" y="3657981"/>
            <a:ext cx="1801661" cy="212091"/>
          </a:xfrm>
          <a:custGeom>
            <a:avLst/>
            <a:gdLst/>
            <a:ahLst/>
            <a:cxnLst/>
            <a:rect l="l" t="t" r="r" b="b"/>
            <a:pathLst>
              <a:path w="1802129" h="212089">
                <a:moveTo>
                  <a:pt x="1802129" y="211835"/>
                </a:moveTo>
                <a:lnTo>
                  <a:pt x="0" y="211835"/>
                </a:lnTo>
                <a:lnTo>
                  <a:pt x="0" y="0"/>
                </a:lnTo>
                <a:lnTo>
                  <a:pt x="1802129" y="0"/>
                </a:lnTo>
                <a:lnTo>
                  <a:pt x="1802129"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8" name="object 28"/>
          <p:cNvSpPr/>
          <p:nvPr/>
        </p:nvSpPr>
        <p:spPr>
          <a:xfrm>
            <a:off x="5058764" y="3190860"/>
            <a:ext cx="93956" cy="212725"/>
          </a:xfrm>
          <a:custGeom>
            <a:avLst/>
            <a:gdLst/>
            <a:ahLst/>
            <a:cxnLst/>
            <a:rect l="l" t="t" r="r" b="b"/>
            <a:pathLst>
              <a:path w="93979" h="212725">
                <a:moveTo>
                  <a:pt x="93725" y="212597"/>
                </a:moveTo>
                <a:lnTo>
                  <a:pt x="0" y="212597"/>
                </a:lnTo>
                <a:lnTo>
                  <a:pt x="0" y="0"/>
                </a:lnTo>
                <a:lnTo>
                  <a:pt x="93725" y="0"/>
                </a:lnTo>
                <a:lnTo>
                  <a:pt x="93725"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29" name="object 29"/>
          <p:cNvSpPr/>
          <p:nvPr/>
        </p:nvSpPr>
        <p:spPr>
          <a:xfrm>
            <a:off x="5058764" y="2723756"/>
            <a:ext cx="93956" cy="212725"/>
          </a:xfrm>
          <a:custGeom>
            <a:avLst/>
            <a:gdLst/>
            <a:ahLst/>
            <a:cxnLst/>
            <a:rect l="l" t="t" r="r" b="b"/>
            <a:pathLst>
              <a:path w="93979" h="212725">
                <a:moveTo>
                  <a:pt x="93725" y="212597"/>
                </a:moveTo>
                <a:lnTo>
                  <a:pt x="0" y="212597"/>
                </a:lnTo>
                <a:lnTo>
                  <a:pt x="0" y="0"/>
                </a:lnTo>
                <a:lnTo>
                  <a:pt x="93725" y="0"/>
                </a:lnTo>
                <a:lnTo>
                  <a:pt x="93725"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0" name="object 30"/>
          <p:cNvSpPr/>
          <p:nvPr/>
        </p:nvSpPr>
        <p:spPr>
          <a:xfrm>
            <a:off x="5058758" y="2257409"/>
            <a:ext cx="379632" cy="212091"/>
          </a:xfrm>
          <a:custGeom>
            <a:avLst/>
            <a:gdLst/>
            <a:ahLst/>
            <a:cxnLst/>
            <a:rect l="l" t="t" r="r" b="b"/>
            <a:pathLst>
              <a:path w="379729" h="212089">
                <a:moveTo>
                  <a:pt x="379475" y="211835"/>
                </a:moveTo>
                <a:lnTo>
                  <a:pt x="0" y="211835"/>
                </a:lnTo>
                <a:lnTo>
                  <a:pt x="0" y="0"/>
                </a:lnTo>
                <a:lnTo>
                  <a:pt x="379475" y="0"/>
                </a:lnTo>
                <a:lnTo>
                  <a:pt x="379475"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1" name="object 31"/>
          <p:cNvSpPr/>
          <p:nvPr/>
        </p:nvSpPr>
        <p:spPr>
          <a:xfrm>
            <a:off x="5058758" y="1790305"/>
            <a:ext cx="950347" cy="212091"/>
          </a:xfrm>
          <a:custGeom>
            <a:avLst/>
            <a:gdLst/>
            <a:ahLst/>
            <a:cxnLst/>
            <a:rect l="l" t="t" r="r" b="b"/>
            <a:pathLst>
              <a:path w="950595" h="212089">
                <a:moveTo>
                  <a:pt x="950213" y="211835"/>
                </a:moveTo>
                <a:lnTo>
                  <a:pt x="0" y="211835"/>
                </a:lnTo>
                <a:lnTo>
                  <a:pt x="0" y="0"/>
                </a:lnTo>
                <a:lnTo>
                  <a:pt x="950213" y="0"/>
                </a:lnTo>
                <a:lnTo>
                  <a:pt x="950213"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2" name="object 32"/>
          <p:cNvSpPr/>
          <p:nvPr/>
        </p:nvSpPr>
        <p:spPr>
          <a:xfrm>
            <a:off x="5058758" y="1323200"/>
            <a:ext cx="3411602" cy="212725"/>
          </a:xfrm>
          <a:custGeom>
            <a:avLst/>
            <a:gdLst/>
            <a:ahLst/>
            <a:cxnLst/>
            <a:rect l="l" t="t" r="r" b="b"/>
            <a:pathLst>
              <a:path w="3412490" h="212725">
                <a:moveTo>
                  <a:pt x="3412235" y="212597"/>
                </a:moveTo>
                <a:lnTo>
                  <a:pt x="0" y="212597"/>
                </a:lnTo>
                <a:lnTo>
                  <a:pt x="0" y="0"/>
                </a:lnTo>
                <a:lnTo>
                  <a:pt x="3412235" y="0"/>
                </a:lnTo>
                <a:lnTo>
                  <a:pt x="3412235"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3" name="object 33"/>
          <p:cNvSpPr/>
          <p:nvPr/>
        </p:nvSpPr>
        <p:spPr>
          <a:xfrm>
            <a:off x="5058758" y="5313048"/>
            <a:ext cx="273614" cy="212725"/>
          </a:xfrm>
          <a:custGeom>
            <a:avLst/>
            <a:gdLst/>
            <a:ahLst/>
            <a:cxnLst/>
            <a:rect l="l" t="t" r="r" b="b"/>
            <a:pathLst>
              <a:path w="273685" h="212725">
                <a:moveTo>
                  <a:pt x="273557" y="0"/>
                </a:moveTo>
                <a:lnTo>
                  <a:pt x="0" y="0"/>
                </a:lnTo>
                <a:lnTo>
                  <a:pt x="0" y="212597"/>
                </a:lnTo>
                <a:lnTo>
                  <a:pt x="273557" y="212597"/>
                </a:lnTo>
                <a:lnTo>
                  <a:pt x="273557"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4" name="object 34"/>
          <p:cNvSpPr/>
          <p:nvPr/>
        </p:nvSpPr>
        <p:spPr>
          <a:xfrm>
            <a:off x="5058765" y="4845940"/>
            <a:ext cx="184103" cy="212725"/>
          </a:xfrm>
          <a:custGeom>
            <a:avLst/>
            <a:gdLst/>
            <a:ahLst/>
            <a:cxnLst/>
            <a:rect l="l" t="t" r="r" b="b"/>
            <a:pathLst>
              <a:path w="184150" h="212725">
                <a:moveTo>
                  <a:pt x="183641" y="0"/>
                </a:moveTo>
                <a:lnTo>
                  <a:pt x="0" y="0"/>
                </a:lnTo>
                <a:lnTo>
                  <a:pt x="0" y="212597"/>
                </a:lnTo>
                <a:lnTo>
                  <a:pt x="183641" y="212597"/>
                </a:lnTo>
                <a:lnTo>
                  <a:pt x="183641"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5" name="object 35"/>
          <p:cNvSpPr/>
          <p:nvPr/>
        </p:nvSpPr>
        <p:spPr>
          <a:xfrm>
            <a:off x="5058758" y="4379597"/>
            <a:ext cx="395502" cy="212091"/>
          </a:xfrm>
          <a:custGeom>
            <a:avLst/>
            <a:gdLst/>
            <a:ahLst/>
            <a:cxnLst/>
            <a:rect l="l" t="t" r="r" b="b"/>
            <a:pathLst>
              <a:path w="395604" h="212089">
                <a:moveTo>
                  <a:pt x="395477" y="0"/>
                </a:moveTo>
                <a:lnTo>
                  <a:pt x="0" y="0"/>
                </a:lnTo>
                <a:lnTo>
                  <a:pt x="0" y="211835"/>
                </a:lnTo>
                <a:lnTo>
                  <a:pt x="395477" y="211835"/>
                </a:lnTo>
                <a:lnTo>
                  <a:pt x="395477"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6" name="object 36"/>
          <p:cNvSpPr/>
          <p:nvPr/>
        </p:nvSpPr>
        <p:spPr>
          <a:xfrm>
            <a:off x="5058758" y="3912492"/>
            <a:ext cx="334558" cy="212725"/>
          </a:xfrm>
          <a:custGeom>
            <a:avLst/>
            <a:gdLst/>
            <a:ahLst/>
            <a:cxnLst/>
            <a:rect l="l" t="t" r="r" b="b"/>
            <a:pathLst>
              <a:path w="334645" h="212725">
                <a:moveTo>
                  <a:pt x="334517" y="0"/>
                </a:moveTo>
                <a:lnTo>
                  <a:pt x="0" y="0"/>
                </a:lnTo>
                <a:lnTo>
                  <a:pt x="0" y="212597"/>
                </a:lnTo>
                <a:lnTo>
                  <a:pt x="334517" y="212597"/>
                </a:lnTo>
                <a:lnTo>
                  <a:pt x="334517"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7" name="object 37"/>
          <p:cNvSpPr/>
          <p:nvPr/>
        </p:nvSpPr>
        <p:spPr>
          <a:xfrm>
            <a:off x="5058766" y="3445368"/>
            <a:ext cx="1854987" cy="212725"/>
          </a:xfrm>
          <a:custGeom>
            <a:avLst/>
            <a:gdLst/>
            <a:ahLst/>
            <a:cxnLst/>
            <a:rect l="l" t="t" r="r" b="b"/>
            <a:pathLst>
              <a:path w="1855470" h="212725">
                <a:moveTo>
                  <a:pt x="1855469" y="0"/>
                </a:moveTo>
                <a:lnTo>
                  <a:pt x="0" y="0"/>
                </a:lnTo>
                <a:lnTo>
                  <a:pt x="0" y="212597"/>
                </a:lnTo>
                <a:lnTo>
                  <a:pt x="1855469" y="212597"/>
                </a:lnTo>
                <a:lnTo>
                  <a:pt x="1855469"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8" name="object 38"/>
          <p:cNvSpPr/>
          <p:nvPr/>
        </p:nvSpPr>
        <p:spPr>
          <a:xfrm>
            <a:off x="5058767" y="2979025"/>
            <a:ext cx="607536" cy="212091"/>
          </a:xfrm>
          <a:custGeom>
            <a:avLst/>
            <a:gdLst/>
            <a:ahLst/>
            <a:cxnLst/>
            <a:rect l="l" t="t" r="r" b="b"/>
            <a:pathLst>
              <a:path w="607695" h="212089">
                <a:moveTo>
                  <a:pt x="607313" y="0"/>
                </a:moveTo>
                <a:lnTo>
                  <a:pt x="0" y="0"/>
                </a:lnTo>
                <a:lnTo>
                  <a:pt x="0" y="211835"/>
                </a:lnTo>
                <a:lnTo>
                  <a:pt x="607313" y="211835"/>
                </a:lnTo>
                <a:lnTo>
                  <a:pt x="607313"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39" name="object 39"/>
          <p:cNvSpPr/>
          <p:nvPr/>
        </p:nvSpPr>
        <p:spPr>
          <a:xfrm>
            <a:off x="5058758" y="2511917"/>
            <a:ext cx="1369974" cy="212091"/>
          </a:xfrm>
          <a:custGeom>
            <a:avLst/>
            <a:gdLst/>
            <a:ahLst/>
            <a:cxnLst/>
            <a:rect l="l" t="t" r="r" b="b"/>
            <a:pathLst>
              <a:path w="1370329" h="212089">
                <a:moveTo>
                  <a:pt x="1370075" y="0"/>
                </a:moveTo>
                <a:lnTo>
                  <a:pt x="0" y="0"/>
                </a:lnTo>
                <a:lnTo>
                  <a:pt x="0" y="211835"/>
                </a:lnTo>
                <a:lnTo>
                  <a:pt x="1370075" y="211835"/>
                </a:lnTo>
                <a:lnTo>
                  <a:pt x="1370075"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0" name="object 40"/>
          <p:cNvSpPr/>
          <p:nvPr/>
        </p:nvSpPr>
        <p:spPr>
          <a:xfrm>
            <a:off x="5058758" y="2044812"/>
            <a:ext cx="273614" cy="212725"/>
          </a:xfrm>
          <a:custGeom>
            <a:avLst/>
            <a:gdLst/>
            <a:ahLst/>
            <a:cxnLst/>
            <a:rect l="l" t="t" r="r" b="b"/>
            <a:pathLst>
              <a:path w="273685" h="212725">
                <a:moveTo>
                  <a:pt x="273557" y="0"/>
                </a:moveTo>
                <a:lnTo>
                  <a:pt x="0" y="0"/>
                </a:lnTo>
                <a:lnTo>
                  <a:pt x="0" y="212597"/>
                </a:lnTo>
                <a:lnTo>
                  <a:pt x="273557" y="212597"/>
                </a:lnTo>
                <a:lnTo>
                  <a:pt x="273557"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1" name="object 41"/>
          <p:cNvSpPr/>
          <p:nvPr/>
        </p:nvSpPr>
        <p:spPr>
          <a:xfrm>
            <a:off x="5058758" y="1577708"/>
            <a:ext cx="1035416" cy="212725"/>
          </a:xfrm>
          <a:custGeom>
            <a:avLst/>
            <a:gdLst/>
            <a:ahLst/>
            <a:cxnLst/>
            <a:rect l="l" t="t" r="r" b="b"/>
            <a:pathLst>
              <a:path w="1035685" h="212725">
                <a:moveTo>
                  <a:pt x="1035557" y="0"/>
                </a:moveTo>
                <a:lnTo>
                  <a:pt x="0" y="0"/>
                </a:lnTo>
                <a:lnTo>
                  <a:pt x="0" y="212597"/>
                </a:lnTo>
                <a:lnTo>
                  <a:pt x="1035557" y="212597"/>
                </a:lnTo>
                <a:lnTo>
                  <a:pt x="1035557"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2" name="object 42"/>
          <p:cNvSpPr/>
          <p:nvPr/>
        </p:nvSpPr>
        <p:spPr>
          <a:xfrm>
            <a:off x="5058765" y="1111360"/>
            <a:ext cx="3680771" cy="212091"/>
          </a:xfrm>
          <a:custGeom>
            <a:avLst/>
            <a:gdLst/>
            <a:ahLst/>
            <a:cxnLst/>
            <a:rect l="l" t="t" r="r" b="b"/>
            <a:pathLst>
              <a:path w="3681729" h="212090">
                <a:moveTo>
                  <a:pt x="3681221" y="0"/>
                </a:moveTo>
                <a:lnTo>
                  <a:pt x="0" y="0"/>
                </a:lnTo>
                <a:lnTo>
                  <a:pt x="0" y="211835"/>
                </a:lnTo>
                <a:lnTo>
                  <a:pt x="3681221" y="211835"/>
                </a:lnTo>
                <a:lnTo>
                  <a:pt x="3681221" y="0"/>
                </a:lnTo>
                <a:close/>
              </a:path>
            </a:pathLst>
          </a:custGeom>
          <a:solidFill>
            <a:srgbClr val="BEBEBE"/>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3" name="object 43"/>
          <p:cNvSpPr/>
          <p:nvPr/>
        </p:nvSpPr>
        <p:spPr>
          <a:xfrm>
            <a:off x="5058758" y="5313048"/>
            <a:ext cx="273614" cy="212725"/>
          </a:xfrm>
          <a:custGeom>
            <a:avLst/>
            <a:gdLst/>
            <a:ahLst/>
            <a:cxnLst/>
            <a:rect l="l" t="t" r="r" b="b"/>
            <a:pathLst>
              <a:path w="273685" h="212725">
                <a:moveTo>
                  <a:pt x="273557" y="212597"/>
                </a:moveTo>
                <a:lnTo>
                  <a:pt x="0" y="212597"/>
                </a:lnTo>
                <a:lnTo>
                  <a:pt x="0" y="0"/>
                </a:lnTo>
                <a:lnTo>
                  <a:pt x="273557" y="0"/>
                </a:lnTo>
                <a:lnTo>
                  <a:pt x="273557"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4" name="object 44"/>
          <p:cNvSpPr/>
          <p:nvPr/>
        </p:nvSpPr>
        <p:spPr>
          <a:xfrm>
            <a:off x="5058765" y="4845940"/>
            <a:ext cx="184103" cy="212725"/>
          </a:xfrm>
          <a:custGeom>
            <a:avLst/>
            <a:gdLst/>
            <a:ahLst/>
            <a:cxnLst/>
            <a:rect l="l" t="t" r="r" b="b"/>
            <a:pathLst>
              <a:path w="184150" h="212725">
                <a:moveTo>
                  <a:pt x="183641" y="212597"/>
                </a:moveTo>
                <a:lnTo>
                  <a:pt x="0" y="212597"/>
                </a:lnTo>
                <a:lnTo>
                  <a:pt x="0" y="0"/>
                </a:lnTo>
                <a:lnTo>
                  <a:pt x="183641" y="0"/>
                </a:lnTo>
                <a:lnTo>
                  <a:pt x="183641"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5" name="object 45"/>
          <p:cNvSpPr/>
          <p:nvPr/>
        </p:nvSpPr>
        <p:spPr>
          <a:xfrm>
            <a:off x="5058758" y="4379597"/>
            <a:ext cx="395502" cy="212091"/>
          </a:xfrm>
          <a:custGeom>
            <a:avLst/>
            <a:gdLst/>
            <a:ahLst/>
            <a:cxnLst/>
            <a:rect l="l" t="t" r="r" b="b"/>
            <a:pathLst>
              <a:path w="395604" h="212089">
                <a:moveTo>
                  <a:pt x="395477" y="211835"/>
                </a:moveTo>
                <a:lnTo>
                  <a:pt x="0" y="211835"/>
                </a:lnTo>
                <a:lnTo>
                  <a:pt x="0" y="0"/>
                </a:lnTo>
                <a:lnTo>
                  <a:pt x="395477" y="0"/>
                </a:lnTo>
                <a:lnTo>
                  <a:pt x="395477"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6" name="object 46"/>
          <p:cNvSpPr/>
          <p:nvPr/>
        </p:nvSpPr>
        <p:spPr>
          <a:xfrm>
            <a:off x="5058758" y="3912492"/>
            <a:ext cx="334558" cy="212725"/>
          </a:xfrm>
          <a:custGeom>
            <a:avLst/>
            <a:gdLst/>
            <a:ahLst/>
            <a:cxnLst/>
            <a:rect l="l" t="t" r="r" b="b"/>
            <a:pathLst>
              <a:path w="334645" h="212725">
                <a:moveTo>
                  <a:pt x="334517" y="212597"/>
                </a:moveTo>
                <a:lnTo>
                  <a:pt x="0" y="212597"/>
                </a:lnTo>
                <a:lnTo>
                  <a:pt x="0" y="0"/>
                </a:lnTo>
                <a:lnTo>
                  <a:pt x="334517" y="0"/>
                </a:lnTo>
                <a:lnTo>
                  <a:pt x="334517"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7" name="object 47"/>
          <p:cNvSpPr/>
          <p:nvPr/>
        </p:nvSpPr>
        <p:spPr>
          <a:xfrm>
            <a:off x="5058766" y="3445368"/>
            <a:ext cx="1854987" cy="212725"/>
          </a:xfrm>
          <a:custGeom>
            <a:avLst/>
            <a:gdLst/>
            <a:ahLst/>
            <a:cxnLst/>
            <a:rect l="l" t="t" r="r" b="b"/>
            <a:pathLst>
              <a:path w="1855470" h="212725">
                <a:moveTo>
                  <a:pt x="1855469" y="212597"/>
                </a:moveTo>
                <a:lnTo>
                  <a:pt x="0" y="212597"/>
                </a:lnTo>
                <a:lnTo>
                  <a:pt x="0" y="0"/>
                </a:lnTo>
                <a:lnTo>
                  <a:pt x="1855469" y="0"/>
                </a:lnTo>
                <a:lnTo>
                  <a:pt x="1855469"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8" name="object 48"/>
          <p:cNvSpPr/>
          <p:nvPr/>
        </p:nvSpPr>
        <p:spPr>
          <a:xfrm>
            <a:off x="5058767" y="2979025"/>
            <a:ext cx="607536" cy="212091"/>
          </a:xfrm>
          <a:custGeom>
            <a:avLst/>
            <a:gdLst/>
            <a:ahLst/>
            <a:cxnLst/>
            <a:rect l="l" t="t" r="r" b="b"/>
            <a:pathLst>
              <a:path w="607695" h="212089">
                <a:moveTo>
                  <a:pt x="607313" y="211835"/>
                </a:moveTo>
                <a:lnTo>
                  <a:pt x="0" y="211835"/>
                </a:lnTo>
                <a:lnTo>
                  <a:pt x="0" y="0"/>
                </a:lnTo>
                <a:lnTo>
                  <a:pt x="607313" y="0"/>
                </a:lnTo>
                <a:lnTo>
                  <a:pt x="607313"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9" name="object 49"/>
          <p:cNvSpPr/>
          <p:nvPr/>
        </p:nvSpPr>
        <p:spPr>
          <a:xfrm>
            <a:off x="5058758" y="2511917"/>
            <a:ext cx="1369974" cy="212091"/>
          </a:xfrm>
          <a:custGeom>
            <a:avLst/>
            <a:gdLst/>
            <a:ahLst/>
            <a:cxnLst/>
            <a:rect l="l" t="t" r="r" b="b"/>
            <a:pathLst>
              <a:path w="1370329" h="212089">
                <a:moveTo>
                  <a:pt x="1370075" y="211835"/>
                </a:moveTo>
                <a:lnTo>
                  <a:pt x="0" y="211835"/>
                </a:lnTo>
                <a:lnTo>
                  <a:pt x="0" y="0"/>
                </a:lnTo>
                <a:lnTo>
                  <a:pt x="1370075" y="0"/>
                </a:lnTo>
                <a:lnTo>
                  <a:pt x="1370075"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0" name="object 50"/>
          <p:cNvSpPr/>
          <p:nvPr/>
        </p:nvSpPr>
        <p:spPr>
          <a:xfrm>
            <a:off x="5058758" y="2044812"/>
            <a:ext cx="273614" cy="212725"/>
          </a:xfrm>
          <a:custGeom>
            <a:avLst/>
            <a:gdLst/>
            <a:ahLst/>
            <a:cxnLst/>
            <a:rect l="l" t="t" r="r" b="b"/>
            <a:pathLst>
              <a:path w="273685" h="212725">
                <a:moveTo>
                  <a:pt x="273557" y="212597"/>
                </a:moveTo>
                <a:lnTo>
                  <a:pt x="0" y="212597"/>
                </a:lnTo>
                <a:lnTo>
                  <a:pt x="0" y="0"/>
                </a:lnTo>
                <a:lnTo>
                  <a:pt x="273557" y="0"/>
                </a:lnTo>
                <a:lnTo>
                  <a:pt x="273557"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1" name="object 51"/>
          <p:cNvSpPr/>
          <p:nvPr/>
        </p:nvSpPr>
        <p:spPr>
          <a:xfrm>
            <a:off x="5058758" y="1577708"/>
            <a:ext cx="1035416" cy="212725"/>
          </a:xfrm>
          <a:custGeom>
            <a:avLst/>
            <a:gdLst/>
            <a:ahLst/>
            <a:cxnLst/>
            <a:rect l="l" t="t" r="r" b="b"/>
            <a:pathLst>
              <a:path w="1035685" h="212725">
                <a:moveTo>
                  <a:pt x="1035557" y="212597"/>
                </a:moveTo>
                <a:lnTo>
                  <a:pt x="0" y="212597"/>
                </a:lnTo>
                <a:lnTo>
                  <a:pt x="0" y="0"/>
                </a:lnTo>
                <a:lnTo>
                  <a:pt x="1035557" y="0"/>
                </a:lnTo>
                <a:lnTo>
                  <a:pt x="1035557" y="212597"/>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2" name="object 52"/>
          <p:cNvSpPr/>
          <p:nvPr/>
        </p:nvSpPr>
        <p:spPr>
          <a:xfrm>
            <a:off x="5058765" y="1111360"/>
            <a:ext cx="3680771" cy="212091"/>
          </a:xfrm>
          <a:custGeom>
            <a:avLst/>
            <a:gdLst/>
            <a:ahLst/>
            <a:cxnLst/>
            <a:rect l="l" t="t" r="r" b="b"/>
            <a:pathLst>
              <a:path w="3681729" h="212090">
                <a:moveTo>
                  <a:pt x="3681221" y="211835"/>
                </a:moveTo>
                <a:lnTo>
                  <a:pt x="0" y="211835"/>
                </a:lnTo>
                <a:lnTo>
                  <a:pt x="0" y="0"/>
                </a:lnTo>
                <a:lnTo>
                  <a:pt x="3681221" y="0"/>
                </a:lnTo>
                <a:lnTo>
                  <a:pt x="3681221" y="211835"/>
                </a:lnTo>
                <a:close/>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3" name="object 53"/>
          <p:cNvSpPr/>
          <p:nvPr/>
        </p:nvSpPr>
        <p:spPr>
          <a:xfrm>
            <a:off x="5058764" y="5758815"/>
            <a:ext cx="4075638" cy="0"/>
          </a:xfrm>
          <a:custGeom>
            <a:avLst/>
            <a:gdLst/>
            <a:ahLst/>
            <a:cxnLst/>
            <a:rect l="l" t="t" r="r" b="b"/>
            <a:pathLst>
              <a:path w="4076700">
                <a:moveTo>
                  <a:pt x="0" y="0"/>
                </a:moveTo>
                <a:lnTo>
                  <a:pt x="4076699" y="0"/>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4" name="object 54"/>
          <p:cNvSpPr/>
          <p:nvPr/>
        </p:nvSpPr>
        <p:spPr>
          <a:xfrm>
            <a:off x="5058758"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5" name="object 55"/>
          <p:cNvSpPr/>
          <p:nvPr/>
        </p:nvSpPr>
        <p:spPr>
          <a:xfrm>
            <a:off x="5466321" y="5713095"/>
            <a:ext cx="0" cy="45720"/>
          </a:xfrm>
          <a:custGeom>
            <a:avLst/>
            <a:gdLst/>
            <a:ahLst/>
            <a:cxnLst/>
            <a:rect l="l" t="t" r="r" b="b"/>
            <a:pathLst>
              <a:path h="45720">
                <a:moveTo>
                  <a:pt x="0" y="0"/>
                </a:moveTo>
                <a:lnTo>
                  <a:pt x="0" y="4571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6" name="object 56"/>
          <p:cNvSpPr/>
          <p:nvPr/>
        </p:nvSpPr>
        <p:spPr>
          <a:xfrm>
            <a:off x="5873886"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7" name="object 57"/>
          <p:cNvSpPr/>
          <p:nvPr/>
        </p:nvSpPr>
        <p:spPr>
          <a:xfrm>
            <a:off x="6281450" y="5713095"/>
            <a:ext cx="0" cy="45720"/>
          </a:xfrm>
          <a:custGeom>
            <a:avLst/>
            <a:gdLst/>
            <a:ahLst/>
            <a:cxnLst/>
            <a:rect l="l" t="t" r="r" b="b"/>
            <a:pathLst>
              <a:path h="45720">
                <a:moveTo>
                  <a:pt x="0" y="0"/>
                </a:moveTo>
                <a:lnTo>
                  <a:pt x="0" y="4571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8" name="object 58"/>
          <p:cNvSpPr/>
          <p:nvPr/>
        </p:nvSpPr>
        <p:spPr>
          <a:xfrm>
            <a:off x="6689012"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9" name="object 59"/>
          <p:cNvSpPr/>
          <p:nvPr/>
        </p:nvSpPr>
        <p:spPr>
          <a:xfrm>
            <a:off x="7096578" y="5713095"/>
            <a:ext cx="0" cy="45720"/>
          </a:xfrm>
          <a:custGeom>
            <a:avLst/>
            <a:gdLst/>
            <a:ahLst/>
            <a:cxnLst/>
            <a:rect l="l" t="t" r="r" b="b"/>
            <a:pathLst>
              <a:path h="45720">
                <a:moveTo>
                  <a:pt x="0" y="0"/>
                </a:moveTo>
                <a:lnTo>
                  <a:pt x="0" y="4571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0" name="object 60"/>
          <p:cNvSpPr/>
          <p:nvPr/>
        </p:nvSpPr>
        <p:spPr>
          <a:xfrm>
            <a:off x="7504141"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1" name="object 61"/>
          <p:cNvSpPr/>
          <p:nvPr/>
        </p:nvSpPr>
        <p:spPr>
          <a:xfrm>
            <a:off x="7911704" y="5713095"/>
            <a:ext cx="0" cy="45720"/>
          </a:xfrm>
          <a:custGeom>
            <a:avLst/>
            <a:gdLst/>
            <a:ahLst/>
            <a:cxnLst/>
            <a:rect l="l" t="t" r="r" b="b"/>
            <a:pathLst>
              <a:path h="45720">
                <a:moveTo>
                  <a:pt x="0" y="0"/>
                </a:moveTo>
                <a:lnTo>
                  <a:pt x="0" y="4571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2" name="object 62"/>
          <p:cNvSpPr/>
          <p:nvPr/>
        </p:nvSpPr>
        <p:spPr>
          <a:xfrm>
            <a:off x="8319269"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3" name="object 63"/>
          <p:cNvSpPr/>
          <p:nvPr/>
        </p:nvSpPr>
        <p:spPr>
          <a:xfrm>
            <a:off x="8726832" y="5713095"/>
            <a:ext cx="0" cy="45720"/>
          </a:xfrm>
          <a:custGeom>
            <a:avLst/>
            <a:gdLst/>
            <a:ahLst/>
            <a:cxnLst/>
            <a:rect l="l" t="t" r="r" b="b"/>
            <a:pathLst>
              <a:path h="45720">
                <a:moveTo>
                  <a:pt x="0" y="0"/>
                </a:moveTo>
                <a:lnTo>
                  <a:pt x="0" y="4571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4" name="object 64"/>
          <p:cNvSpPr/>
          <p:nvPr/>
        </p:nvSpPr>
        <p:spPr>
          <a:xfrm>
            <a:off x="9134397" y="5697855"/>
            <a:ext cx="0" cy="60960"/>
          </a:xfrm>
          <a:custGeom>
            <a:avLst/>
            <a:gdLst/>
            <a:ahLst/>
            <a:cxnLst/>
            <a:rect l="l" t="t" r="r" b="b"/>
            <a:pathLst>
              <a:path h="60960">
                <a:moveTo>
                  <a:pt x="0" y="0"/>
                </a:moveTo>
                <a:lnTo>
                  <a:pt x="0" y="60959"/>
                </a:lnTo>
              </a:path>
            </a:pathLst>
          </a:custGeom>
          <a:ln w="9905">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5" name="object 65"/>
          <p:cNvSpPr/>
          <p:nvPr/>
        </p:nvSpPr>
        <p:spPr>
          <a:xfrm>
            <a:off x="5058758" y="1090025"/>
            <a:ext cx="0" cy="4669155"/>
          </a:xfrm>
          <a:custGeom>
            <a:avLst/>
            <a:gdLst/>
            <a:ahLst/>
            <a:cxnLst/>
            <a:rect l="l" t="t" r="r" b="b"/>
            <a:pathLst>
              <a:path h="4669155">
                <a:moveTo>
                  <a:pt x="0" y="4668789"/>
                </a:moveTo>
                <a:lnTo>
                  <a:pt x="0" y="0"/>
                </a:lnTo>
              </a:path>
            </a:pathLst>
          </a:custGeom>
          <a:ln w="9905">
            <a:solidFill>
              <a:srgbClr val="D9D9D9"/>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6" name="object 66"/>
          <p:cNvSpPr txBox="1"/>
          <p:nvPr/>
        </p:nvSpPr>
        <p:spPr>
          <a:xfrm>
            <a:off x="5122365" y="5551381"/>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0%</a:t>
            </a:r>
            <a:endParaRPr sz="1200" b="0" dirty="0">
              <a:solidFill>
                <a:prstClr val="black"/>
              </a:solidFill>
              <a:latin typeface="Arial"/>
              <a:cs typeface="Arial"/>
            </a:endParaRPr>
          </a:p>
        </p:txBody>
      </p:sp>
      <p:sp>
        <p:nvSpPr>
          <p:cNvPr id="67" name="object 67"/>
          <p:cNvSpPr txBox="1"/>
          <p:nvPr/>
        </p:nvSpPr>
        <p:spPr>
          <a:xfrm>
            <a:off x="5595686" y="5084525"/>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12%</a:t>
            </a:r>
            <a:endParaRPr sz="1200" b="0" dirty="0">
              <a:solidFill>
                <a:prstClr val="black"/>
              </a:solidFill>
              <a:latin typeface="Arial"/>
              <a:cs typeface="Arial"/>
            </a:endParaRPr>
          </a:p>
        </p:txBody>
      </p:sp>
      <p:sp>
        <p:nvSpPr>
          <p:cNvPr id="68" name="object 68"/>
          <p:cNvSpPr txBox="1"/>
          <p:nvPr/>
        </p:nvSpPr>
        <p:spPr>
          <a:xfrm>
            <a:off x="5407779" y="4617678"/>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7%</a:t>
            </a:r>
            <a:endParaRPr sz="1200" b="0" dirty="0">
              <a:solidFill>
                <a:prstClr val="black"/>
              </a:solidFill>
              <a:latin typeface="Arial"/>
              <a:cs typeface="Arial"/>
            </a:endParaRPr>
          </a:p>
        </p:txBody>
      </p:sp>
      <p:sp>
        <p:nvSpPr>
          <p:cNvPr id="69" name="object 69"/>
          <p:cNvSpPr txBox="1"/>
          <p:nvPr/>
        </p:nvSpPr>
        <p:spPr>
          <a:xfrm>
            <a:off x="5314078" y="4150573"/>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5%</a:t>
            </a:r>
            <a:endParaRPr sz="1200" b="0" dirty="0">
              <a:solidFill>
                <a:prstClr val="black"/>
              </a:solidFill>
              <a:latin typeface="Arial"/>
              <a:cs typeface="Arial"/>
            </a:endParaRPr>
          </a:p>
        </p:txBody>
      </p:sp>
      <p:sp>
        <p:nvSpPr>
          <p:cNvPr id="70" name="object 70"/>
          <p:cNvSpPr txBox="1"/>
          <p:nvPr/>
        </p:nvSpPr>
        <p:spPr>
          <a:xfrm>
            <a:off x="6924519" y="3683717"/>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44%</a:t>
            </a:r>
            <a:endParaRPr sz="1200" b="0" dirty="0">
              <a:solidFill>
                <a:prstClr val="black"/>
              </a:solidFill>
              <a:latin typeface="Arial"/>
              <a:cs typeface="Arial"/>
            </a:endParaRPr>
          </a:p>
        </p:txBody>
      </p:sp>
      <p:sp>
        <p:nvSpPr>
          <p:cNvPr id="71" name="object 71"/>
          <p:cNvSpPr txBox="1"/>
          <p:nvPr/>
        </p:nvSpPr>
        <p:spPr>
          <a:xfrm>
            <a:off x="5216313" y="3216861"/>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2%</a:t>
            </a:r>
            <a:endParaRPr sz="1200" b="0" dirty="0">
              <a:solidFill>
                <a:prstClr val="black"/>
              </a:solidFill>
              <a:latin typeface="Arial"/>
              <a:cs typeface="Arial"/>
            </a:endParaRPr>
          </a:p>
        </p:txBody>
      </p:sp>
      <p:sp>
        <p:nvSpPr>
          <p:cNvPr id="72" name="object 72"/>
          <p:cNvSpPr txBox="1"/>
          <p:nvPr/>
        </p:nvSpPr>
        <p:spPr>
          <a:xfrm>
            <a:off x="5216313" y="2749756"/>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2%</a:t>
            </a:r>
            <a:endParaRPr sz="1200" b="0" dirty="0">
              <a:solidFill>
                <a:prstClr val="black"/>
              </a:solidFill>
              <a:latin typeface="Arial"/>
              <a:cs typeface="Arial"/>
            </a:endParaRPr>
          </a:p>
        </p:txBody>
      </p:sp>
      <p:sp>
        <p:nvSpPr>
          <p:cNvPr id="73" name="object 73"/>
          <p:cNvSpPr txBox="1"/>
          <p:nvPr/>
        </p:nvSpPr>
        <p:spPr>
          <a:xfrm>
            <a:off x="5501477" y="2282909"/>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9%</a:t>
            </a:r>
            <a:endParaRPr sz="1200" b="0" dirty="0">
              <a:solidFill>
                <a:prstClr val="black"/>
              </a:solidFill>
              <a:latin typeface="Arial"/>
              <a:cs typeface="Arial"/>
            </a:endParaRPr>
          </a:p>
        </p:txBody>
      </p:sp>
      <p:sp>
        <p:nvSpPr>
          <p:cNvPr id="74" name="object 74"/>
          <p:cNvSpPr txBox="1"/>
          <p:nvPr/>
        </p:nvSpPr>
        <p:spPr>
          <a:xfrm>
            <a:off x="6072572" y="1816053"/>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23%</a:t>
            </a:r>
            <a:endParaRPr sz="1200" b="0" dirty="0">
              <a:solidFill>
                <a:prstClr val="black"/>
              </a:solidFill>
              <a:latin typeface="Arial"/>
              <a:cs typeface="Arial"/>
            </a:endParaRPr>
          </a:p>
        </p:txBody>
      </p:sp>
      <p:sp>
        <p:nvSpPr>
          <p:cNvPr id="75" name="object 75"/>
          <p:cNvSpPr txBox="1"/>
          <p:nvPr/>
        </p:nvSpPr>
        <p:spPr>
          <a:xfrm>
            <a:off x="8534462" y="1348948"/>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84%</a:t>
            </a:r>
            <a:endParaRPr sz="1200" b="0" dirty="0">
              <a:solidFill>
                <a:prstClr val="black"/>
              </a:solidFill>
              <a:latin typeface="Arial"/>
              <a:cs typeface="Arial"/>
            </a:endParaRPr>
          </a:p>
        </p:txBody>
      </p:sp>
      <p:sp>
        <p:nvSpPr>
          <p:cNvPr id="76" name="object 76"/>
          <p:cNvSpPr txBox="1"/>
          <p:nvPr/>
        </p:nvSpPr>
        <p:spPr>
          <a:xfrm>
            <a:off x="5395566" y="5339289"/>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7%</a:t>
            </a:r>
            <a:endParaRPr sz="1200" b="0" dirty="0">
              <a:solidFill>
                <a:prstClr val="black"/>
              </a:solidFill>
              <a:latin typeface="Arial"/>
              <a:cs typeface="Arial"/>
            </a:endParaRPr>
          </a:p>
        </p:txBody>
      </p:sp>
      <p:sp>
        <p:nvSpPr>
          <p:cNvPr id="77" name="object 77"/>
          <p:cNvSpPr txBox="1"/>
          <p:nvPr/>
        </p:nvSpPr>
        <p:spPr>
          <a:xfrm>
            <a:off x="5305933" y="4872185"/>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5%</a:t>
            </a:r>
            <a:endParaRPr sz="1200" b="0" dirty="0">
              <a:solidFill>
                <a:prstClr val="black"/>
              </a:solidFill>
              <a:latin typeface="Arial"/>
              <a:cs typeface="Arial"/>
            </a:endParaRPr>
          </a:p>
        </p:txBody>
      </p:sp>
      <p:sp>
        <p:nvSpPr>
          <p:cNvPr id="78" name="object 78"/>
          <p:cNvSpPr txBox="1"/>
          <p:nvPr/>
        </p:nvSpPr>
        <p:spPr>
          <a:xfrm>
            <a:off x="5518208" y="4405329"/>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10%</a:t>
            </a:r>
            <a:endParaRPr sz="1200" b="0" dirty="0">
              <a:solidFill>
                <a:prstClr val="black"/>
              </a:solidFill>
              <a:latin typeface="Arial"/>
              <a:cs typeface="Arial"/>
            </a:endParaRPr>
          </a:p>
        </p:txBody>
      </p:sp>
      <p:sp>
        <p:nvSpPr>
          <p:cNvPr id="79" name="object 79"/>
          <p:cNvSpPr txBox="1"/>
          <p:nvPr/>
        </p:nvSpPr>
        <p:spPr>
          <a:xfrm>
            <a:off x="5456771" y="3938473"/>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8%</a:t>
            </a:r>
            <a:endParaRPr sz="1200" b="0" dirty="0">
              <a:solidFill>
                <a:prstClr val="black"/>
              </a:solidFill>
              <a:latin typeface="Arial"/>
              <a:cs typeface="Arial"/>
            </a:endParaRPr>
          </a:p>
        </p:txBody>
      </p:sp>
      <p:sp>
        <p:nvSpPr>
          <p:cNvPr id="80" name="object 80"/>
          <p:cNvSpPr txBox="1"/>
          <p:nvPr/>
        </p:nvSpPr>
        <p:spPr>
          <a:xfrm>
            <a:off x="6977574" y="3471363"/>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46%</a:t>
            </a:r>
            <a:endParaRPr sz="1200" b="0" dirty="0">
              <a:solidFill>
                <a:prstClr val="black"/>
              </a:solidFill>
              <a:latin typeface="Arial"/>
              <a:cs typeface="Arial"/>
            </a:endParaRPr>
          </a:p>
        </p:txBody>
      </p:sp>
      <p:sp>
        <p:nvSpPr>
          <p:cNvPr id="81" name="object 81"/>
          <p:cNvSpPr txBox="1"/>
          <p:nvPr/>
        </p:nvSpPr>
        <p:spPr>
          <a:xfrm>
            <a:off x="5730254" y="3004521"/>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15%</a:t>
            </a:r>
            <a:endParaRPr sz="1200" b="0" dirty="0">
              <a:solidFill>
                <a:prstClr val="black"/>
              </a:solidFill>
              <a:latin typeface="Arial"/>
              <a:cs typeface="Arial"/>
            </a:endParaRPr>
          </a:p>
        </p:txBody>
      </p:sp>
      <p:sp>
        <p:nvSpPr>
          <p:cNvPr id="82" name="object 82"/>
          <p:cNvSpPr txBox="1"/>
          <p:nvPr/>
        </p:nvSpPr>
        <p:spPr>
          <a:xfrm>
            <a:off x="6492308" y="2537653"/>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34%</a:t>
            </a:r>
            <a:endParaRPr sz="1200" b="0" dirty="0">
              <a:solidFill>
                <a:prstClr val="black"/>
              </a:solidFill>
              <a:latin typeface="Arial"/>
              <a:cs typeface="Arial"/>
            </a:endParaRPr>
          </a:p>
        </p:txBody>
      </p:sp>
      <p:sp>
        <p:nvSpPr>
          <p:cNvPr id="83" name="object 83"/>
          <p:cNvSpPr txBox="1"/>
          <p:nvPr/>
        </p:nvSpPr>
        <p:spPr>
          <a:xfrm>
            <a:off x="5395566" y="2070545"/>
            <a:ext cx="245681"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7%</a:t>
            </a:r>
            <a:endParaRPr sz="1200" b="0" dirty="0">
              <a:solidFill>
                <a:prstClr val="black"/>
              </a:solidFill>
              <a:latin typeface="Arial"/>
              <a:cs typeface="Arial"/>
            </a:endParaRPr>
          </a:p>
        </p:txBody>
      </p:sp>
      <p:sp>
        <p:nvSpPr>
          <p:cNvPr id="84" name="object 84"/>
          <p:cNvSpPr txBox="1"/>
          <p:nvPr/>
        </p:nvSpPr>
        <p:spPr>
          <a:xfrm>
            <a:off x="6158127" y="1603689"/>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25%</a:t>
            </a:r>
            <a:endParaRPr sz="1200" b="0" dirty="0">
              <a:solidFill>
                <a:prstClr val="black"/>
              </a:solidFill>
              <a:latin typeface="Arial"/>
              <a:cs typeface="Arial"/>
            </a:endParaRPr>
          </a:p>
        </p:txBody>
      </p:sp>
      <p:sp>
        <p:nvSpPr>
          <p:cNvPr id="85" name="object 85"/>
          <p:cNvSpPr txBox="1"/>
          <p:nvPr/>
        </p:nvSpPr>
        <p:spPr>
          <a:xfrm>
            <a:off x="8803611" y="1136845"/>
            <a:ext cx="330114" cy="184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200" b="0" spc="-5" dirty="0">
                <a:solidFill>
                  <a:prstClr val="black"/>
                </a:solidFill>
                <a:latin typeface="Arial"/>
                <a:cs typeface="Arial"/>
              </a:rPr>
              <a:t>90%</a:t>
            </a:r>
            <a:endParaRPr sz="1200" b="0" dirty="0">
              <a:solidFill>
                <a:prstClr val="black"/>
              </a:solidFill>
              <a:latin typeface="Arial"/>
              <a:cs typeface="Arial"/>
            </a:endParaRPr>
          </a:p>
        </p:txBody>
      </p:sp>
      <p:sp>
        <p:nvSpPr>
          <p:cNvPr id="86" name="object 86"/>
          <p:cNvSpPr txBox="1"/>
          <p:nvPr/>
        </p:nvSpPr>
        <p:spPr>
          <a:xfrm>
            <a:off x="1975106" y="5888190"/>
            <a:ext cx="5746523" cy="692497"/>
          </a:xfrm>
          <a:prstGeom prst="rect">
            <a:avLst/>
          </a:prstGeom>
        </p:spPr>
        <p:txBody>
          <a:bodyPr vert="horz" wrap="square" lIns="0" tIns="0" rIns="0" bIns="0" rtlCol="0">
            <a:spAutoFit/>
          </a:bodyPr>
          <a:lstStyle/>
          <a:p>
            <a:pPr marL="2936874" defTabSz="1218936" eaLnBrk="1" fontAlgn="auto" hangingPunct="1">
              <a:spcBef>
                <a:spcPts val="0"/>
              </a:spcBef>
              <a:spcAft>
                <a:spcPts val="0"/>
              </a:spcAft>
              <a:tabLst>
                <a:tab pos="3695535" algn="l"/>
                <a:tab pos="4511333" algn="l"/>
                <a:tab pos="5326496" algn="l"/>
              </a:tabLst>
            </a:pPr>
            <a:r>
              <a:rPr sz="1600" b="0" spc="-5" dirty="0">
                <a:solidFill>
                  <a:prstClr val="black"/>
                </a:solidFill>
                <a:latin typeface="Arial"/>
                <a:cs typeface="Arial"/>
              </a:rPr>
              <a:t>0</a:t>
            </a:r>
            <a:r>
              <a:rPr sz="1600" b="0" dirty="0">
                <a:solidFill>
                  <a:prstClr val="black"/>
                </a:solidFill>
                <a:latin typeface="Arial"/>
                <a:cs typeface="Arial"/>
              </a:rPr>
              <a:t>%</a:t>
            </a:r>
            <a:r>
              <a:rPr sz="1600" b="0" dirty="0">
                <a:solidFill>
                  <a:prstClr val="black"/>
                </a:solidFill>
                <a:latin typeface="Times New Roman"/>
                <a:cs typeface="Times New Roman"/>
              </a:rPr>
              <a:t>	</a:t>
            </a:r>
            <a:r>
              <a:rPr sz="1600" b="0" spc="-5" dirty="0">
                <a:solidFill>
                  <a:prstClr val="black"/>
                </a:solidFill>
                <a:latin typeface="Arial"/>
                <a:cs typeface="Arial"/>
              </a:rPr>
              <a:t>20</a:t>
            </a:r>
            <a:r>
              <a:rPr sz="1600" b="0" dirty="0">
                <a:solidFill>
                  <a:prstClr val="black"/>
                </a:solidFill>
                <a:latin typeface="Arial"/>
                <a:cs typeface="Arial"/>
              </a:rPr>
              <a:t>%</a:t>
            </a:r>
            <a:r>
              <a:rPr sz="1600" b="0" dirty="0">
                <a:solidFill>
                  <a:prstClr val="black"/>
                </a:solidFill>
                <a:latin typeface="Times New Roman"/>
                <a:cs typeface="Times New Roman"/>
              </a:rPr>
              <a:t>	</a:t>
            </a:r>
            <a:r>
              <a:rPr sz="1600" b="0" spc="-5" dirty="0">
                <a:solidFill>
                  <a:prstClr val="black"/>
                </a:solidFill>
                <a:latin typeface="Arial"/>
                <a:cs typeface="Arial"/>
              </a:rPr>
              <a:t>40</a:t>
            </a:r>
            <a:r>
              <a:rPr sz="1600" b="0" dirty="0">
                <a:solidFill>
                  <a:prstClr val="black"/>
                </a:solidFill>
                <a:latin typeface="Arial"/>
                <a:cs typeface="Arial"/>
              </a:rPr>
              <a:t>%</a:t>
            </a:r>
            <a:r>
              <a:rPr sz="1600" b="0" dirty="0">
                <a:solidFill>
                  <a:prstClr val="black"/>
                </a:solidFill>
                <a:latin typeface="Times New Roman"/>
                <a:cs typeface="Times New Roman"/>
              </a:rPr>
              <a:t>	</a:t>
            </a:r>
            <a:r>
              <a:rPr sz="1600" b="0" spc="-5" dirty="0">
                <a:solidFill>
                  <a:prstClr val="black"/>
                </a:solidFill>
                <a:latin typeface="Arial"/>
                <a:cs typeface="Arial"/>
              </a:rPr>
              <a:t>60%</a:t>
            </a:r>
            <a:endParaRPr sz="1600" b="0" dirty="0">
              <a:solidFill>
                <a:prstClr val="black"/>
              </a:solidFill>
              <a:latin typeface="Arial"/>
              <a:cs typeface="Arial"/>
            </a:endParaRPr>
          </a:p>
          <a:p>
            <a:pPr marL="98404" marR="267277" indent="-86341" defTabSz="1218936" eaLnBrk="1" fontAlgn="auto" hangingPunct="1">
              <a:spcBef>
                <a:spcPts val="605"/>
              </a:spcBef>
              <a:spcAft>
                <a:spcPts val="0"/>
              </a:spcAft>
            </a:pPr>
            <a:r>
              <a:rPr sz="1200" b="0" dirty="0">
                <a:solidFill>
                  <a:prstClr val="black"/>
                </a:solidFill>
                <a:latin typeface="Arial"/>
                <a:cs typeface="Arial"/>
              </a:rPr>
              <a:t>* Grade</a:t>
            </a:r>
            <a:r>
              <a:rPr sz="1200" b="0" spc="-5" dirty="0">
                <a:solidFill>
                  <a:prstClr val="black"/>
                </a:solidFill>
                <a:latin typeface="Arial"/>
                <a:cs typeface="Arial"/>
              </a:rPr>
              <a:t> </a:t>
            </a:r>
            <a:r>
              <a:rPr sz="1200" b="0" dirty="0">
                <a:solidFill>
                  <a:prstClr val="black"/>
                </a:solidFill>
                <a:latin typeface="Arial"/>
                <a:cs typeface="Arial"/>
              </a:rPr>
              <a:t>2: &lt; 90</a:t>
            </a:r>
            <a:r>
              <a:rPr sz="1200" b="0" spc="-11" dirty="0">
                <a:solidFill>
                  <a:prstClr val="black"/>
                </a:solidFill>
                <a:latin typeface="Arial"/>
                <a:cs typeface="Arial"/>
              </a:rPr>
              <a:t> </a:t>
            </a:r>
            <a:r>
              <a:rPr sz="1200" b="0" dirty="0">
                <a:solidFill>
                  <a:prstClr val="black"/>
                </a:solidFill>
                <a:latin typeface="Arial"/>
                <a:cs typeface="Arial"/>
              </a:rPr>
              <a:t>to 60</a:t>
            </a:r>
            <a:r>
              <a:rPr sz="1200" b="0" spc="-11" dirty="0">
                <a:solidFill>
                  <a:prstClr val="black"/>
                </a:solidFill>
                <a:latin typeface="Arial"/>
                <a:cs typeface="Arial"/>
              </a:rPr>
              <a:t> </a:t>
            </a:r>
            <a:r>
              <a:rPr sz="1200" b="0" dirty="0">
                <a:solidFill>
                  <a:prstClr val="black"/>
                </a:solidFill>
                <a:latin typeface="Arial"/>
                <a:cs typeface="Arial"/>
              </a:rPr>
              <a:t>ml/min</a:t>
            </a:r>
            <a:r>
              <a:rPr sz="1200" b="0" spc="-15" dirty="0">
                <a:solidFill>
                  <a:prstClr val="black"/>
                </a:solidFill>
                <a:latin typeface="Arial"/>
                <a:cs typeface="Arial"/>
              </a:rPr>
              <a:t> </a:t>
            </a:r>
            <a:r>
              <a:rPr sz="1200" b="0" dirty="0">
                <a:solidFill>
                  <a:prstClr val="black"/>
                </a:solidFill>
                <a:latin typeface="Arial"/>
                <a:cs typeface="Arial"/>
              </a:rPr>
              <a:t>or 10 to &lt; 30%</a:t>
            </a:r>
            <a:r>
              <a:rPr sz="1200" b="0" spc="-15" dirty="0">
                <a:solidFill>
                  <a:prstClr val="black"/>
                </a:solidFill>
                <a:latin typeface="Arial"/>
                <a:cs typeface="Arial"/>
              </a:rPr>
              <a:t> </a:t>
            </a:r>
            <a:r>
              <a:rPr sz="1200" b="0" dirty="0">
                <a:solidFill>
                  <a:prstClr val="black"/>
                </a:solidFill>
                <a:latin typeface="Arial"/>
                <a:cs typeface="Arial"/>
              </a:rPr>
              <a:t>decrease</a:t>
            </a:r>
            <a:r>
              <a:rPr sz="1200" b="0" spc="-20" dirty="0">
                <a:solidFill>
                  <a:prstClr val="black"/>
                </a:solidFill>
                <a:latin typeface="Arial"/>
                <a:cs typeface="Arial"/>
              </a:rPr>
              <a:t> </a:t>
            </a:r>
            <a:r>
              <a:rPr sz="1200" b="0" dirty="0">
                <a:solidFill>
                  <a:prstClr val="black"/>
                </a:solidFill>
                <a:latin typeface="Arial"/>
                <a:cs typeface="Arial"/>
              </a:rPr>
              <a:t>from </a:t>
            </a:r>
            <a:r>
              <a:rPr sz="1200" b="0" spc="-5" dirty="0">
                <a:solidFill>
                  <a:prstClr val="black"/>
                </a:solidFill>
                <a:latin typeface="Arial"/>
                <a:cs typeface="Arial"/>
              </a:rPr>
              <a:t>p</a:t>
            </a:r>
            <a:r>
              <a:rPr sz="1200" b="0" dirty="0">
                <a:solidFill>
                  <a:prstClr val="black"/>
                </a:solidFill>
                <a:latin typeface="Arial"/>
                <a:cs typeface="Arial"/>
              </a:rPr>
              <a:t>articip</a:t>
            </a:r>
            <a:r>
              <a:rPr sz="1200" b="0" spc="-5" dirty="0">
                <a:solidFill>
                  <a:prstClr val="black"/>
                </a:solidFill>
                <a:latin typeface="Arial"/>
                <a:cs typeface="Arial"/>
              </a:rPr>
              <a:t>a</a:t>
            </a:r>
            <a:r>
              <a:rPr sz="1200" b="0" dirty="0">
                <a:solidFill>
                  <a:prstClr val="black"/>
                </a:solidFill>
                <a:latin typeface="Arial"/>
                <a:cs typeface="Arial"/>
              </a:rPr>
              <a:t>nt</a:t>
            </a:r>
            <a:r>
              <a:rPr sz="1200" b="0" spc="-31" dirty="0">
                <a:solidFill>
                  <a:prstClr val="black"/>
                </a:solidFill>
                <a:latin typeface="Arial"/>
                <a:cs typeface="Arial"/>
              </a:rPr>
              <a:t>’</a:t>
            </a:r>
            <a:r>
              <a:rPr sz="1200" b="0" dirty="0">
                <a:solidFill>
                  <a:prstClr val="black"/>
                </a:solidFill>
                <a:latin typeface="Arial"/>
                <a:cs typeface="Arial"/>
              </a:rPr>
              <a:t>s</a:t>
            </a:r>
            <a:r>
              <a:rPr sz="1200" b="0" spc="-20" dirty="0">
                <a:solidFill>
                  <a:prstClr val="black"/>
                </a:solidFill>
                <a:latin typeface="Arial"/>
                <a:cs typeface="Arial"/>
              </a:rPr>
              <a:t> </a:t>
            </a:r>
            <a:r>
              <a:rPr sz="1200" b="0" dirty="0">
                <a:solidFill>
                  <a:prstClr val="black"/>
                </a:solidFill>
                <a:latin typeface="Arial"/>
                <a:cs typeface="Arial"/>
              </a:rPr>
              <a:t>bas</a:t>
            </a:r>
            <a:r>
              <a:rPr sz="1200" b="0" spc="-5" dirty="0">
                <a:solidFill>
                  <a:prstClr val="black"/>
                </a:solidFill>
                <a:latin typeface="Arial"/>
                <a:cs typeface="Arial"/>
              </a:rPr>
              <a:t>e</a:t>
            </a:r>
            <a:r>
              <a:rPr sz="1200" b="0" dirty="0">
                <a:solidFill>
                  <a:prstClr val="black"/>
                </a:solidFill>
                <a:latin typeface="Arial"/>
                <a:cs typeface="Arial"/>
              </a:rPr>
              <a:t>l</a:t>
            </a:r>
            <a:r>
              <a:rPr sz="1200" b="0" spc="-5" dirty="0">
                <a:solidFill>
                  <a:prstClr val="black"/>
                </a:solidFill>
                <a:latin typeface="Arial"/>
                <a:cs typeface="Arial"/>
              </a:rPr>
              <a:t>i</a:t>
            </a:r>
            <a:r>
              <a:rPr sz="1200" b="0" dirty="0">
                <a:solidFill>
                  <a:prstClr val="black"/>
                </a:solidFill>
                <a:latin typeface="Arial"/>
                <a:cs typeface="Arial"/>
              </a:rPr>
              <a:t>ne. Grade</a:t>
            </a:r>
            <a:r>
              <a:rPr sz="1200" b="0" spc="-15" dirty="0">
                <a:solidFill>
                  <a:prstClr val="black"/>
                </a:solidFill>
                <a:latin typeface="Arial"/>
                <a:cs typeface="Arial"/>
              </a:rPr>
              <a:t> </a:t>
            </a:r>
            <a:r>
              <a:rPr sz="1200" b="0" dirty="0">
                <a:solidFill>
                  <a:prstClr val="black"/>
                </a:solidFill>
                <a:latin typeface="Arial"/>
                <a:cs typeface="Arial"/>
              </a:rPr>
              <a:t>3: &lt; 60</a:t>
            </a:r>
            <a:r>
              <a:rPr sz="1200" b="0" spc="-11" dirty="0">
                <a:solidFill>
                  <a:prstClr val="black"/>
                </a:solidFill>
                <a:latin typeface="Arial"/>
                <a:cs typeface="Arial"/>
              </a:rPr>
              <a:t> </a:t>
            </a:r>
            <a:r>
              <a:rPr sz="1200" b="0" dirty="0">
                <a:solidFill>
                  <a:prstClr val="black"/>
                </a:solidFill>
                <a:latin typeface="Arial"/>
                <a:cs typeface="Arial"/>
              </a:rPr>
              <a:t>to 30</a:t>
            </a:r>
            <a:r>
              <a:rPr sz="1200" b="0" spc="-11" dirty="0">
                <a:solidFill>
                  <a:prstClr val="black"/>
                </a:solidFill>
                <a:latin typeface="Arial"/>
                <a:cs typeface="Arial"/>
              </a:rPr>
              <a:t> </a:t>
            </a:r>
            <a:r>
              <a:rPr sz="1200" b="0" dirty="0">
                <a:solidFill>
                  <a:prstClr val="black"/>
                </a:solidFill>
                <a:latin typeface="Arial"/>
                <a:cs typeface="Arial"/>
              </a:rPr>
              <a:t>ml/min</a:t>
            </a:r>
            <a:r>
              <a:rPr sz="1200" b="0" spc="-5" dirty="0">
                <a:solidFill>
                  <a:prstClr val="black"/>
                </a:solidFill>
                <a:latin typeface="Arial"/>
                <a:cs typeface="Arial"/>
              </a:rPr>
              <a:t> o</a:t>
            </a:r>
            <a:r>
              <a:rPr sz="1200" b="0" dirty="0">
                <a:solidFill>
                  <a:prstClr val="black"/>
                </a:solidFill>
                <a:latin typeface="Arial"/>
                <a:cs typeface="Arial"/>
              </a:rPr>
              <a:t>r 30</a:t>
            </a:r>
            <a:r>
              <a:rPr sz="1200" b="0" spc="-5" dirty="0">
                <a:solidFill>
                  <a:prstClr val="black"/>
                </a:solidFill>
                <a:latin typeface="Arial"/>
                <a:cs typeface="Arial"/>
              </a:rPr>
              <a:t> </a:t>
            </a:r>
            <a:r>
              <a:rPr sz="1200" b="0" dirty="0">
                <a:solidFill>
                  <a:prstClr val="black"/>
                </a:solidFill>
                <a:latin typeface="Arial"/>
                <a:cs typeface="Arial"/>
              </a:rPr>
              <a:t>to &lt; 50%</a:t>
            </a:r>
            <a:r>
              <a:rPr sz="1200" b="0" spc="-15" dirty="0">
                <a:solidFill>
                  <a:prstClr val="black"/>
                </a:solidFill>
                <a:latin typeface="Arial"/>
                <a:cs typeface="Arial"/>
              </a:rPr>
              <a:t> </a:t>
            </a:r>
            <a:r>
              <a:rPr sz="1200" b="0" dirty="0">
                <a:solidFill>
                  <a:prstClr val="black"/>
                </a:solidFill>
                <a:latin typeface="Arial"/>
                <a:cs typeface="Arial"/>
              </a:rPr>
              <a:t>decrease</a:t>
            </a:r>
            <a:r>
              <a:rPr sz="1200" b="0" spc="-20" dirty="0">
                <a:solidFill>
                  <a:prstClr val="black"/>
                </a:solidFill>
                <a:latin typeface="Arial"/>
                <a:cs typeface="Arial"/>
              </a:rPr>
              <a:t> </a:t>
            </a:r>
            <a:r>
              <a:rPr sz="1200" b="0" dirty="0">
                <a:solidFill>
                  <a:prstClr val="black"/>
                </a:solidFill>
                <a:latin typeface="Arial"/>
                <a:cs typeface="Arial"/>
              </a:rPr>
              <a:t>from </a:t>
            </a:r>
            <a:r>
              <a:rPr sz="1200" b="0" spc="-5" dirty="0">
                <a:solidFill>
                  <a:prstClr val="black"/>
                </a:solidFill>
                <a:latin typeface="Arial"/>
                <a:cs typeface="Arial"/>
              </a:rPr>
              <a:t>p</a:t>
            </a:r>
            <a:r>
              <a:rPr sz="1200" b="0" dirty="0">
                <a:solidFill>
                  <a:prstClr val="black"/>
                </a:solidFill>
                <a:latin typeface="Arial"/>
                <a:cs typeface="Arial"/>
              </a:rPr>
              <a:t>articip</a:t>
            </a:r>
            <a:r>
              <a:rPr sz="1200" b="0" spc="-5" dirty="0">
                <a:solidFill>
                  <a:prstClr val="black"/>
                </a:solidFill>
                <a:latin typeface="Arial"/>
                <a:cs typeface="Arial"/>
              </a:rPr>
              <a:t>a</a:t>
            </a:r>
            <a:r>
              <a:rPr sz="1200" b="0" dirty="0">
                <a:solidFill>
                  <a:prstClr val="black"/>
                </a:solidFill>
                <a:latin typeface="Arial"/>
                <a:cs typeface="Arial"/>
              </a:rPr>
              <a:t>nt</a:t>
            </a:r>
            <a:r>
              <a:rPr sz="1200" b="0" spc="-31" dirty="0">
                <a:solidFill>
                  <a:prstClr val="black"/>
                </a:solidFill>
                <a:latin typeface="Arial"/>
                <a:cs typeface="Arial"/>
              </a:rPr>
              <a:t>’</a:t>
            </a:r>
            <a:r>
              <a:rPr sz="1200" b="0" dirty="0">
                <a:solidFill>
                  <a:prstClr val="black"/>
                </a:solidFill>
                <a:latin typeface="Arial"/>
                <a:cs typeface="Arial"/>
              </a:rPr>
              <a:t>s</a:t>
            </a:r>
            <a:r>
              <a:rPr sz="1200" b="0" spc="-20" dirty="0">
                <a:solidFill>
                  <a:prstClr val="black"/>
                </a:solidFill>
                <a:latin typeface="Arial"/>
                <a:cs typeface="Arial"/>
              </a:rPr>
              <a:t> </a:t>
            </a:r>
            <a:r>
              <a:rPr sz="1200" b="0" dirty="0">
                <a:solidFill>
                  <a:prstClr val="black"/>
                </a:solidFill>
                <a:latin typeface="Arial"/>
                <a:cs typeface="Arial"/>
              </a:rPr>
              <a:t>bas</a:t>
            </a:r>
            <a:r>
              <a:rPr sz="1200" b="0" spc="-5" dirty="0">
                <a:solidFill>
                  <a:prstClr val="black"/>
                </a:solidFill>
                <a:latin typeface="Arial"/>
                <a:cs typeface="Arial"/>
              </a:rPr>
              <a:t>e</a:t>
            </a:r>
            <a:r>
              <a:rPr sz="1200" b="0" dirty="0">
                <a:solidFill>
                  <a:prstClr val="black"/>
                </a:solidFill>
                <a:latin typeface="Arial"/>
                <a:cs typeface="Arial"/>
              </a:rPr>
              <a:t>l</a:t>
            </a:r>
            <a:r>
              <a:rPr sz="1200" b="0" spc="-5" dirty="0">
                <a:solidFill>
                  <a:prstClr val="black"/>
                </a:solidFill>
                <a:latin typeface="Arial"/>
                <a:cs typeface="Arial"/>
              </a:rPr>
              <a:t>i</a:t>
            </a:r>
            <a:r>
              <a:rPr sz="1200" b="0" dirty="0">
                <a:solidFill>
                  <a:prstClr val="black"/>
                </a:solidFill>
                <a:latin typeface="Arial"/>
                <a:cs typeface="Arial"/>
              </a:rPr>
              <a:t>ne.</a:t>
            </a:r>
          </a:p>
        </p:txBody>
      </p:sp>
      <p:sp>
        <p:nvSpPr>
          <p:cNvPr id="87" name="object 87"/>
          <p:cNvSpPr txBox="1"/>
          <p:nvPr/>
        </p:nvSpPr>
        <p:spPr>
          <a:xfrm>
            <a:off x="8104029" y="5888187"/>
            <a:ext cx="1304586"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tabLst>
                <a:tab pos="771358" algn="l"/>
              </a:tabLst>
            </a:pPr>
            <a:r>
              <a:rPr sz="1600" b="0" spc="-5" dirty="0">
                <a:solidFill>
                  <a:prstClr val="black"/>
                </a:solidFill>
                <a:latin typeface="Arial"/>
                <a:cs typeface="Arial"/>
              </a:rPr>
              <a:t>80</a:t>
            </a:r>
            <a:r>
              <a:rPr sz="1600" b="0" dirty="0">
                <a:solidFill>
                  <a:prstClr val="black"/>
                </a:solidFill>
                <a:latin typeface="Arial"/>
                <a:cs typeface="Arial"/>
              </a:rPr>
              <a:t>%</a:t>
            </a:r>
            <a:r>
              <a:rPr sz="1600" b="0" dirty="0">
                <a:solidFill>
                  <a:prstClr val="black"/>
                </a:solidFill>
                <a:latin typeface="Times New Roman"/>
                <a:cs typeface="Times New Roman"/>
              </a:rPr>
              <a:t>	</a:t>
            </a:r>
            <a:r>
              <a:rPr sz="1600" b="0" spc="-5" dirty="0">
                <a:solidFill>
                  <a:prstClr val="black"/>
                </a:solidFill>
                <a:latin typeface="Arial"/>
                <a:cs typeface="Arial"/>
              </a:rPr>
              <a:t>100%</a:t>
            </a:r>
            <a:endParaRPr sz="1600" b="0" dirty="0">
              <a:solidFill>
                <a:prstClr val="black"/>
              </a:solidFill>
              <a:latin typeface="Arial"/>
              <a:cs typeface="Arial"/>
            </a:endParaRPr>
          </a:p>
        </p:txBody>
      </p:sp>
      <p:sp>
        <p:nvSpPr>
          <p:cNvPr id="88" name="object 88"/>
          <p:cNvSpPr txBox="1"/>
          <p:nvPr/>
        </p:nvSpPr>
        <p:spPr>
          <a:xfrm>
            <a:off x="3886745" y="5425571"/>
            <a:ext cx="1031835" cy="230832"/>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Back</a:t>
            </a:r>
            <a:r>
              <a:rPr sz="1500" b="0" spc="40" dirty="0">
                <a:solidFill>
                  <a:prstClr val="black"/>
                </a:solidFill>
                <a:latin typeface="Times New Roman"/>
                <a:cs typeface="Times New Roman"/>
              </a:rPr>
              <a:t> </a:t>
            </a:r>
            <a:r>
              <a:rPr sz="1500" b="0" spc="-15" dirty="0">
                <a:solidFill>
                  <a:prstClr val="black"/>
                </a:solidFill>
                <a:latin typeface="Arial"/>
                <a:cs typeface="Arial"/>
              </a:rPr>
              <a:t>pain</a:t>
            </a:r>
            <a:endParaRPr sz="1500" b="0" dirty="0">
              <a:solidFill>
                <a:prstClr val="black"/>
              </a:solidFill>
              <a:latin typeface="Arial"/>
              <a:cs typeface="Arial"/>
            </a:endParaRPr>
          </a:p>
        </p:txBody>
      </p:sp>
      <p:sp>
        <p:nvSpPr>
          <p:cNvPr id="89" name="object 89"/>
          <p:cNvSpPr txBox="1"/>
          <p:nvPr/>
        </p:nvSpPr>
        <p:spPr>
          <a:xfrm>
            <a:off x="2542945" y="4965172"/>
            <a:ext cx="2290765"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Bl</a:t>
            </a:r>
            <a:r>
              <a:rPr sz="1500" b="0" spc="-15" dirty="0">
                <a:solidFill>
                  <a:prstClr val="black"/>
                </a:solidFill>
                <a:latin typeface="Arial"/>
                <a:cs typeface="Arial"/>
              </a:rPr>
              <a:t>oo</a:t>
            </a:r>
            <a:r>
              <a:rPr sz="1500" b="0" spc="-11" dirty="0">
                <a:solidFill>
                  <a:prstClr val="black"/>
                </a:solidFill>
                <a:latin typeface="Arial"/>
                <a:cs typeface="Arial"/>
              </a:rPr>
              <a:t>d</a:t>
            </a:r>
            <a:r>
              <a:rPr sz="1500" b="0" spc="35" dirty="0">
                <a:solidFill>
                  <a:prstClr val="black"/>
                </a:solidFill>
                <a:latin typeface="Times New Roman"/>
                <a:cs typeface="Times New Roman"/>
              </a:rPr>
              <a:t> </a:t>
            </a:r>
            <a:r>
              <a:rPr sz="1500" b="0" spc="-11" dirty="0" err="1">
                <a:solidFill>
                  <a:prstClr val="black"/>
                </a:solidFill>
                <a:latin typeface="Arial"/>
                <a:cs typeface="Arial"/>
              </a:rPr>
              <a:t>cre</a:t>
            </a:r>
            <a:r>
              <a:rPr sz="1500" b="0" spc="-15" dirty="0" err="1">
                <a:solidFill>
                  <a:prstClr val="black"/>
                </a:solidFill>
                <a:latin typeface="Arial"/>
                <a:cs typeface="Arial"/>
              </a:rPr>
              <a:t>atin</a:t>
            </a:r>
            <a:r>
              <a:rPr sz="1500" b="0" spc="-11" dirty="0" err="1">
                <a:solidFill>
                  <a:prstClr val="black"/>
                </a:solidFill>
                <a:latin typeface="Arial"/>
                <a:cs typeface="Arial"/>
              </a:rPr>
              <a:t>e</a:t>
            </a:r>
            <a:r>
              <a:rPr sz="1500" b="0" spc="35" dirty="0">
                <a:solidFill>
                  <a:prstClr val="black"/>
                </a:solidFill>
                <a:latin typeface="Times New Roman"/>
                <a:cs typeface="Times New Roman"/>
              </a:rPr>
              <a:t> </a:t>
            </a:r>
            <a:endParaRPr lang="en-GB" sz="1500" b="0" spc="35" dirty="0" smtClean="0">
              <a:solidFill>
                <a:prstClr val="black"/>
              </a:solidFill>
              <a:latin typeface="Times New Roman"/>
              <a:cs typeface="Times New Roman"/>
            </a:endParaRPr>
          </a:p>
          <a:p>
            <a:pPr marL="12698" defTabSz="1218936" eaLnBrk="1" fontAlgn="auto" hangingPunct="1">
              <a:spcBef>
                <a:spcPts val="0"/>
              </a:spcBef>
              <a:spcAft>
                <a:spcPts val="0"/>
              </a:spcAft>
            </a:pPr>
            <a:r>
              <a:rPr sz="1500" b="0" spc="-15" dirty="0" err="1" smtClean="0">
                <a:solidFill>
                  <a:prstClr val="black"/>
                </a:solidFill>
                <a:latin typeface="Arial"/>
                <a:cs typeface="Arial"/>
              </a:rPr>
              <a:t>p</a:t>
            </a:r>
            <a:r>
              <a:rPr sz="1500" b="0" spc="-11" dirty="0" err="1" smtClean="0">
                <a:solidFill>
                  <a:prstClr val="black"/>
                </a:solidFill>
                <a:latin typeface="Arial"/>
                <a:cs typeface="Arial"/>
              </a:rPr>
              <a:t>h</a:t>
            </a:r>
            <a:r>
              <a:rPr sz="1500" b="0" spc="-15" dirty="0" err="1" smtClean="0">
                <a:solidFill>
                  <a:prstClr val="black"/>
                </a:solidFill>
                <a:latin typeface="Arial"/>
                <a:cs typeface="Arial"/>
              </a:rPr>
              <a:t>osp</a:t>
            </a:r>
            <a:r>
              <a:rPr sz="1500" b="0" spc="-11" dirty="0" err="1" smtClean="0">
                <a:solidFill>
                  <a:prstClr val="black"/>
                </a:solidFill>
                <a:latin typeface="Arial"/>
                <a:cs typeface="Arial"/>
              </a:rPr>
              <a:t>h</a:t>
            </a:r>
            <a:r>
              <a:rPr sz="1500" b="0" spc="-15" dirty="0" err="1" smtClean="0">
                <a:solidFill>
                  <a:prstClr val="black"/>
                </a:solidFill>
                <a:latin typeface="Arial"/>
                <a:cs typeface="Arial"/>
              </a:rPr>
              <a:t>okin</a:t>
            </a:r>
            <a:r>
              <a:rPr sz="1500" b="0" spc="-5" dirty="0" err="1" smtClean="0">
                <a:solidFill>
                  <a:prstClr val="black"/>
                </a:solidFill>
                <a:latin typeface="Arial"/>
                <a:cs typeface="Arial"/>
              </a:rPr>
              <a:t>a</a:t>
            </a:r>
            <a:r>
              <a:rPr sz="1500" b="0" spc="-11" dirty="0" err="1" smtClean="0">
                <a:solidFill>
                  <a:prstClr val="black"/>
                </a:solidFill>
                <a:latin typeface="Arial"/>
                <a:cs typeface="Arial"/>
              </a:rPr>
              <a:t>se</a:t>
            </a:r>
            <a:r>
              <a:rPr sz="1500" b="0" spc="35" dirty="0" smtClean="0">
                <a:solidFill>
                  <a:prstClr val="black"/>
                </a:solidFill>
                <a:latin typeface="Times New Roman"/>
                <a:cs typeface="Times New Roman"/>
              </a:rPr>
              <a:t> </a:t>
            </a:r>
            <a:r>
              <a:rPr sz="1500" b="0" spc="-15" dirty="0">
                <a:solidFill>
                  <a:prstClr val="black"/>
                </a:solidFill>
                <a:latin typeface="Arial"/>
                <a:cs typeface="Arial"/>
              </a:rPr>
              <a:t>inc</a:t>
            </a:r>
            <a:r>
              <a:rPr sz="1500" b="0" spc="-5" dirty="0">
                <a:solidFill>
                  <a:prstClr val="black"/>
                </a:solidFill>
                <a:latin typeface="Arial"/>
                <a:cs typeface="Arial"/>
              </a:rPr>
              <a:t>r</a:t>
            </a:r>
            <a:r>
              <a:rPr sz="1500" b="0" spc="-15" dirty="0">
                <a:solidFill>
                  <a:prstClr val="black"/>
                </a:solidFill>
                <a:latin typeface="Arial"/>
                <a:cs typeface="Arial"/>
              </a:rPr>
              <a:t>eas</a:t>
            </a:r>
            <a:r>
              <a:rPr sz="1500" b="0" spc="-11" dirty="0">
                <a:solidFill>
                  <a:prstClr val="black"/>
                </a:solidFill>
                <a:latin typeface="Arial"/>
                <a:cs typeface="Arial"/>
              </a:rPr>
              <a:t>ed</a:t>
            </a:r>
            <a:endParaRPr sz="1500" b="0" dirty="0">
              <a:solidFill>
                <a:prstClr val="black"/>
              </a:solidFill>
              <a:latin typeface="Arial"/>
              <a:cs typeface="Arial"/>
            </a:endParaRPr>
          </a:p>
        </p:txBody>
      </p:sp>
      <p:sp>
        <p:nvSpPr>
          <p:cNvPr id="90" name="object 90"/>
          <p:cNvSpPr txBox="1"/>
          <p:nvPr/>
        </p:nvSpPr>
        <p:spPr>
          <a:xfrm>
            <a:off x="3022873" y="4485119"/>
            <a:ext cx="1663795"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Bl</a:t>
            </a:r>
            <a:r>
              <a:rPr sz="1500" b="0" spc="-15" dirty="0">
                <a:solidFill>
                  <a:prstClr val="black"/>
                </a:solidFill>
                <a:latin typeface="Arial"/>
                <a:cs typeface="Arial"/>
              </a:rPr>
              <a:t>oo</a:t>
            </a:r>
            <a:r>
              <a:rPr sz="1500" b="0" spc="-11" dirty="0">
                <a:solidFill>
                  <a:prstClr val="black"/>
                </a:solidFill>
                <a:latin typeface="Arial"/>
                <a:cs typeface="Arial"/>
              </a:rPr>
              <a:t>d</a:t>
            </a:r>
            <a:r>
              <a:rPr sz="1500" b="0" spc="35" dirty="0">
                <a:solidFill>
                  <a:prstClr val="black"/>
                </a:solidFill>
                <a:latin typeface="Times New Roman"/>
                <a:cs typeface="Times New Roman"/>
              </a:rPr>
              <a:t> </a:t>
            </a:r>
            <a:r>
              <a:rPr sz="1500" b="0" spc="-11" dirty="0">
                <a:solidFill>
                  <a:prstClr val="black"/>
                </a:solidFill>
                <a:latin typeface="Arial"/>
                <a:cs typeface="Arial"/>
              </a:rPr>
              <a:t>cre</a:t>
            </a:r>
            <a:r>
              <a:rPr sz="1500" b="0" spc="-15" dirty="0">
                <a:solidFill>
                  <a:prstClr val="black"/>
                </a:solidFill>
                <a:latin typeface="Arial"/>
                <a:cs typeface="Arial"/>
              </a:rPr>
              <a:t>atinin</a:t>
            </a:r>
            <a:r>
              <a:rPr sz="1500" b="0" spc="-11" dirty="0">
                <a:solidFill>
                  <a:prstClr val="black"/>
                </a:solidFill>
                <a:latin typeface="Arial"/>
                <a:cs typeface="Arial"/>
              </a:rPr>
              <a:t>e</a:t>
            </a:r>
            <a:r>
              <a:rPr sz="1500" b="0" spc="40" dirty="0">
                <a:solidFill>
                  <a:prstClr val="black"/>
                </a:solidFill>
                <a:latin typeface="Times New Roman"/>
                <a:cs typeface="Times New Roman"/>
              </a:rPr>
              <a:t> </a:t>
            </a:r>
            <a:r>
              <a:rPr sz="1500" b="0" spc="-11" dirty="0">
                <a:solidFill>
                  <a:prstClr val="black"/>
                </a:solidFill>
                <a:latin typeface="Arial"/>
                <a:cs typeface="Arial"/>
              </a:rPr>
              <a:t>increased</a:t>
            </a:r>
            <a:endParaRPr sz="1500" b="0" dirty="0">
              <a:solidFill>
                <a:prstClr val="black"/>
              </a:solidFill>
              <a:latin typeface="Arial"/>
              <a:cs typeface="Arial"/>
            </a:endParaRPr>
          </a:p>
        </p:txBody>
      </p:sp>
      <p:sp>
        <p:nvSpPr>
          <p:cNvPr id="91" name="object 91"/>
          <p:cNvSpPr txBox="1"/>
          <p:nvPr/>
        </p:nvSpPr>
        <p:spPr>
          <a:xfrm>
            <a:off x="3022871" y="4005064"/>
            <a:ext cx="1469289"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Bl</a:t>
            </a:r>
            <a:r>
              <a:rPr sz="1500" b="0" spc="-15" dirty="0">
                <a:solidFill>
                  <a:prstClr val="black"/>
                </a:solidFill>
                <a:latin typeface="Arial"/>
                <a:cs typeface="Arial"/>
              </a:rPr>
              <a:t>oo</a:t>
            </a:r>
            <a:r>
              <a:rPr sz="1500" b="0" spc="-11" dirty="0">
                <a:solidFill>
                  <a:prstClr val="black"/>
                </a:solidFill>
                <a:latin typeface="Arial"/>
                <a:cs typeface="Arial"/>
              </a:rPr>
              <a:t>d</a:t>
            </a:r>
            <a:r>
              <a:rPr sz="1500" b="0" spc="35" dirty="0">
                <a:solidFill>
                  <a:prstClr val="black"/>
                </a:solidFill>
                <a:latin typeface="Times New Roman"/>
                <a:cs typeface="Times New Roman"/>
              </a:rPr>
              <a:t> </a:t>
            </a:r>
            <a:r>
              <a:rPr sz="1500" b="0" spc="-15" dirty="0">
                <a:solidFill>
                  <a:prstClr val="black"/>
                </a:solidFill>
                <a:latin typeface="Arial"/>
                <a:cs typeface="Arial"/>
              </a:rPr>
              <a:t>gl</a:t>
            </a:r>
            <a:r>
              <a:rPr sz="1500" b="0" spc="-11" dirty="0">
                <a:solidFill>
                  <a:prstClr val="black"/>
                </a:solidFill>
                <a:latin typeface="Arial"/>
                <a:cs typeface="Arial"/>
              </a:rPr>
              <a:t>ucose</a:t>
            </a:r>
            <a:r>
              <a:rPr sz="1500" b="0" spc="40" dirty="0">
                <a:solidFill>
                  <a:prstClr val="black"/>
                </a:solidFill>
                <a:latin typeface="Times New Roman"/>
                <a:cs typeface="Times New Roman"/>
              </a:rPr>
              <a:t> </a:t>
            </a:r>
            <a:r>
              <a:rPr sz="1500" b="0" spc="-15" dirty="0">
                <a:solidFill>
                  <a:prstClr val="black"/>
                </a:solidFill>
                <a:latin typeface="Arial"/>
                <a:cs typeface="Arial"/>
              </a:rPr>
              <a:t>decre</a:t>
            </a:r>
            <a:r>
              <a:rPr sz="1500" b="0" spc="-11" dirty="0">
                <a:solidFill>
                  <a:prstClr val="black"/>
                </a:solidFill>
                <a:latin typeface="Arial"/>
                <a:cs typeface="Arial"/>
              </a:rPr>
              <a:t>ased</a:t>
            </a:r>
            <a:endParaRPr sz="1500" b="0" dirty="0">
              <a:solidFill>
                <a:prstClr val="black"/>
              </a:solidFill>
              <a:latin typeface="Arial"/>
              <a:cs typeface="Arial"/>
            </a:endParaRPr>
          </a:p>
        </p:txBody>
      </p:sp>
      <p:sp>
        <p:nvSpPr>
          <p:cNvPr id="92" name="object 92"/>
          <p:cNvSpPr txBox="1"/>
          <p:nvPr/>
        </p:nvSpPr>
        <p:spPr>
          <a:xfrm>
            <a:off x="2926887" y="3429000"/>
            <a:ext cx="2015699"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5" dirty="0">
                <a:solidFill>
                  <a:prstClr val="black"/>
                </a:solidFill>
                <a:latin typeface="Arial"/>
                <a:cs typeface="Arial"/>
              </a:rPr>
              <a:t>*</a:t>
            </a:r>
            <a:r>
              <a:rPr sz="1500" b="0" spc="-15" dirty="0" err="1">
                <a:solidFill>
                  <a:prstClr val="black"/>
                </a:solidFill>
                <a:latin typeface="Arial"/>
                <a:cs typeface="Arial"/>
              </a:rPr>
              <a:t>Cr</a:t>
            </a:r>
            <a:r>
              <a:rPr sz="1500" b="0" spc="-11" dirty="0" err="1">
                <a:solidFill>
                  <a:prstClr val="black"/>
                </a:solidFill>
                <a:latin typeface="Arial"/>
                <a:cs typeface="Arial"/>
              </a:rPr>
              <a:t>e</a:t>
            </a:r>
            <a:r>
              <a:rPr sz="1500" b="0" spc="-15" dirty="0" err="1">
                <a:solidFill>
                  <a:prstClr val="black"/>
                </a:solidFill>
                <a:latin typeface="Arial"/>
                <a:cs typeface="Arial"/>
              </a:rPr>
              <a:t>atini</a:t>
            </a:r>
            <a:r>
              <a:rPr sz="1500" b="0" spc="-5" dirty="0" err="1">
                <a:solidFill>
                  <a:prstClr val="black"/>
                </a:solidFill>
                <a:latin typeface="Arial"/>
                <a:cs typeface="Arial"/>
              </a:rPr>
              <a:t>n</a:t>
            </a:r>
            <a:r>
              <a:rPr sz="1500" b="0" spc="-11" dirty="0" err="1">
                <a:solidFill>
                  <a:prstClr val="black"/>
                </a:solidFill>
                <a:latin typeface="Arial"/>
                <a:cs typeface="Arial"/>
              </a:rPr>
              <a:t>e</a:t>
            </a:r>
            <a:r>
              <a:rPr sz="1500" b="0" spc="35" dirty="0">
                <a:solidFill>
                  <a:prstClr val="black"/>
                </a:solidFill>
                <a:latin typeface="Times New Roman"/>
                <a:cs typeface="Times New Roman"/>
              </a:rPr>
              <a:t> </a:t>
            </a:r>
            <a:r>
              <a:rPr sz="1500" b="0" spc="-11" dirty="0" smtClean="0">
                <a:solidFill>
                  <a:prstClr val="black"/>
                </a:solidFill>
                <a:latin typeface="Arial"/>
                <a:cs typeface="Arial"/>
              </a:rPr>
              <a:t>renal</a:t>
            </a:r>
            <a:endParaRPr lang="en-GB" sz="1500" b="0" spc="-11" dirty="0" smtClean="0">
              <a:solidFill>
                <a:prstClr val="black"/>
              </a:solidFill>
              <a:latin typeface="Arial"/>
              <a:cs typeface="Arial"/>
            </a:endParaRPr>
          </a:p>
          <a:p>
            <a:pPr marL="12698" defTabSz="1218936" eaLnBrk="1" fontAlgn="auto" hangingPunct="1">
              <a:spcBef>
                <a:spcPts val="0"/>
              </a:spcBef>
              <a:spcAft>
                <a:spcPts val="0"/>
              </a:spcAft>
            </a:pPr>
            <a:r>
              <a:rPr sz="1500" b="0" spc="40" dirty="0" smtClean="0">
                <a:solidFill>
                  <a:prstClr val="black"/>
                </a:solidFill>
                <a:latin typeface="Times New Roman"/>
                <a:cs typeface="Times New Roman"/>
              </a:rPr>
              <a:t> </a:t>
            </a:r>
            <a:r>
              <a:rPr sz="1500" b="0" spc="-11" dirty="0">
                <a:solidFill>
                  <a:prstClr val="black"/>
                </a:solidFill>
                <a:latin typeface="Arial"/>
                <a:cs typeface="Arial"/>
              </a:rPr>
              <a:t>clearance</a:t>
            </a:r>
            <a:r>
              <a:rPr sz="1500" b="0" spc="35" dirty="0">
                <a:solidFill>
                  <a:prstClr val="black"/>
                </a:solidFill>
                <a:latin typeface="Times New Roman"/>
                <a:cs typeface="Times New Roman"/>
              </a:rPr>
              <a:t> </a:t>
            </a:r>
            <a:r>
              <a:rPr sz="1500" b="0" spc="-15" dirty="0">
                <a:solidFill>
                  <a:prstClr val="black"/>
                </a:solidFill>
                <a:latin typeface="Arial"/>
                <a:cs typeface="Arial"/>
              </a:rPr>
              <a:t>decr</a:t>
            </a:r>
            <a:r>
              <a:rPr sz="1500" b="0" spc="-11" dirty="0">
                <a:solidFill>
                  <a:prstClr val="black"/>
                </a:solidFill>
                <a:latin typeface="Arial"/>
                <a:cs typeface="Arial"/>
              </a:rPr>
              <a:t>e</a:t>
            </a:r>
            <a:r>
              <a:rPr sz="1500" b="0" spc="-15" dirty="0">
                <a:solidFill>
                  <a:prstClr val="black"/>
                </a:solidFill>
                <a:latin typeface="Arial"/>
                <a:cs typeface="Arial"/>
              </a:rPr>
              <a:t>ased</a:t>
            </a:r>
            <a:endParaRPr sz="1500" b="0" dirty="0">
              <a:solidFill>
                <a:prstClr val="black"/>
              </a:solidFill>
              <a:latin typeface="Arial"/>
              <a:cs typeface="Arial"/>
            </a:endParaRPr>
          </a:p>
        </p:txBody>
      </p:sp>
      <p:sp>
        <p:nvSpPr>
          <p:cNvPr id="93" name="object 93"/>
          <p:cNvSpPr txBox="1"/>
          <p:nvPr/>
        </p:nvSpPr>
        <p:spPr>
          <a:xfrm>
            <a:off x="3790758" y="3090803"/>
            <a:ext cx="1127946" cy="230832"/>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5" dirty="0">
                <a:solidFill>
                  <a:prstClr val="black"/>
                </a:solidFill>
                <a:latin typeface="Arial"/>
                <a:cs typeface="Arial"/>
              </a:rPr>
              <a:t>Head</a:t>
            </a:r>
            <a:r>
              <a:rPr sz="1500" b="0" spc="-11" dirty="0">
                <a:solidFill>
                  <a:prstClr val="black"/>
                </a:solidFill>
                <a:latin typeface="Arial"/>
                <a:cs typeface="Arial"/>
              </a:rPr>
              <a:t>ache</a:t>
            </a:r>
            <a:endParaRPr sz="1500" b="0" dirty="0">
              <a:solidFill>
                <a:prstClr val="black"/>
              </a:solidFill>
              <a:latin typeface="Arial"/>
              <a:cs typeface="Arial"/>
            </a:endParaRPr>
          </a:p>
        </p:txBody>
      </p:sp>
      <p:sp>
        <p:nvSpPr>
          <p:cNvPr id="94" name="object 94"/>
          <p:cNvSpPr txBox="1"/>
          <p:nvPr/>
        </p:nvSpPr>
        <p:spPr>
          <a:xfrm>
            <a:off x="3406815" y="2564906"/>
            <a:ext cx="1535771" cy="230832"/>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Injection</a:t>
            </a:r>
            <a:r>
              <a:rPr sz="1500" b="0" spc="35" dirty="0">
                <a:solidFill>
                  <a:prstClr val="black"/>
                </a:solidFill>
                <a:latin typeface="Times New Roman"/>
                <a:cs typeface="Times New Roman"/>
              </a:rPr>
              <a:t> </a:t>
            </a:r>
            <a:r>
              <a:rPr sz="1500" b="0" spc="-5" dirty="0">
                <a:solidFill>
                  <a:prstClr val="black"/>
                </a:solidFill>
                <a:latin typeface="Arial"/>
                <a:cs typeface="Arial"/>
              </a:rPr>
              <a:t>s</a:t>
            </a:r>
            <a:r>
              <a:rPr sz="1500" b="0" spc="-11" dirty="0">
                <a:solidFill>
                  <a:prstClr val="black"/>
                </a:solidFill>
                <a:latin typeface="Arial"/>
                <a:cs typeface="Arial"/>
              </a:rPr>
              <a:t>ite</a:t>
            </a:r>
            <a:r>
              <a:rPr sz="1500" b="0" spc="40" dirty="0">
                <a:solidFill>
                  <a:prstClr val="black"/>
                </a:solidFill>
                <a:latin typeface="Times New Roman"/>
                <a:cs typeface="Times New Roman"/>
              </a:rPr>
              <a:t> </a:t>
            </a:r>
            <a:r>
              <a:rPr sz="1500" b="0" spc="-15" dirty="0">
                <a:solidFill>
                  <a:prstClr val="black"/>
                </a:solidFill>
                <a:latin typeface="Arial"/>
                <a:cs typeface="Arial"/>
              </a:rPr>
              <a:t>pain</a:t>
            </a:r>
            <a:endParaRPr sz="1500" b="0" dirty="0">
              <a:solidFill>
                <a:prstClr val="black"/>
              </a:solidFill>
              <a:latin typeface="Arial"/>
              <a:cs typeface="Arial"/>
            </a:endParaRPr>
          </a:p>
        </p:txBody>
      </p:sp>
      <p:sp>
        <p:nvSpPr>
          <p:cNvPr id="95" name="object 95"/>
          <p:cNvSpPr txBox="1"/>
          <p:nvPr/>
        </p:nvSpPr>
        <p:spPr>
          <a:xfrm>
            <a:off x="3118857" y="2084851"/>
            <a:ext cx="1727742" cy="230832"/>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5" dirty="0">
                <a:solidFill>
                  <a:prstClr val="black"/>
                </a:solidFill>
                <a:latin typeface="Arial"/>
                <a:cs typeface="Arial"/>
              </a:rPr>
              <a:t>L</a:t>
            </a:r>
            <a:r>
              <a:rPr sz="1500" b="0" spc="-5" dirty="0">
                <a:solidFill>
                  <a:prstClr val="black"/>
                </a:solidFill>
                <a:latin typeface="Arial"/>
                <a:cs typeface="Arial"/>
              </a:rPr>
              <a:t>i</a:t>
            </a:r>
            <a:r>
              <a:rPr sz="1500" b="0" spc="-15" dirty="0">
                <a:solidFill>
                  <a:prstClr val="black"/>
                </a:solidFill>
                <a:latin typeface="Arial"/>
                <a:cs typeface="Arial"/>
              </a:rPr>
              <a:t>pas</a:t>
            </a:r>
            <a:r>
              <a:rPr sz="1500" b="0" spc="-11" dirty="0">
                <a:solidFill>
                  <a:prstClr val="black"/>
                </a:solidFill>
                <a:latin typeface="Arial"/>
                <a:cs typeface="Arial"/>
              </a:rPr>
              <a:t>e</a:t>
            </a:r>
            <a:r>
              <a:rPr sz="1500" b="0" spc="35" dirty="0">
                <a:solidFill>
                  <a:prstClr val="black"/>
                </a:solidFill>
                <a:latin typeface="Times New Roman"/>
                <a:cs typeface="Times New Roman"/>
              </a:rPr>
              <a:t> </a:t>
            </a:r>
            <a:r>
              <a:rPr sz="1500" b="0" spc="-11" dirty="0">
                <a:solidFill>
                  <a:prstClr val="black"/>
                </a:solidFill>
                <a:latin typeface="Arial"/>
                <a:cs typeface="Arial"/>
              </a:rPr>
              <a:t>increased</a:t>
            </a:r>
            <a:endParaRPr sz="1500" b="0" dirty="0">
              <a:solidFill>
                <a:prstClr val="black"/>
              </a:solidFill>
              <a:latin typeface="Arial"/>
              <a:cs typeface="Arial"/>
            </a:endParaRPr>
          </a:p>
        </p:txBody>
      </p:sp>
      <p:sp>
        <p:nvSpPr>
          <p:cNvPr id="96" name="object 96"/>
          <p:cNvSpPr txBox="1"/>
          <p:nvPr/>
        </p:nvSpPr>
        <p:spPr>
          <a:xfrm>
            <a:off x="3406814" y="1604799"/>
            <a:ext cx="1488330"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5" dirty="0">
                <a:solidFill>
                  <a:prstClr val="black"/>
                </a:solidFill>
                <a:latin typeface="Arial"/>
                <a:cs typeface="Arial"/>
              </a:rPr>
              <a:t>Respira</a:t>
            </a:r>
            <a:r>
              <a:rPr sz="1500" b="0" spc="-5" dirty="0">
                <a:solidFill>
                  <a:prstClr val="black"/>
                </a:solidFill>
                <a:latin typeface="Arial"/>
                <a:cs typeface="Arial"/>
              </a:rPr>
              <a:t>t</a:t>
            </a:r>
            <a:r>
              <a:rPr sz="1500" b="0" spc="-15" dirty="0">
                <a:solidFill>
                  <a:prstClr val="black"/>
                </a:solidFill>
                <a:latin typeface="Arial"/>
                <a:cs typeface="Arial"/>
              </a:rPr>
              <a:t>or</a:t>
            </a:r>
            <a:r>
              <a:rPr sz="1500" b="0" spc="-11" dirty="0">
                <a:solidFill>
                  <a:prstClr val="black"/>
                </a:solidFill>
                <a:latin typeface="Arial"/>
                <a:cs typeface="Arial"/>
              </a:rPr>
              <a:t>y</a:t>
            </a:r>
            <a:r>
              <a:rPr sz="1500" b="0" spc="35" dirty="0">
                <a:solidFill>
                  <a:prstClr val="black"/>
                </a:solidFill>
                <a:latin typeface="Times New Roman"/>
                <a:cs typeface="Times New Roman"/>
              </a:rPr>
              <a:t> </a:t>
            </a:r>
            <a:r>
              <a:rPr sz="1500" b="0" spc="-11" dirty="0">
                <a:solidFill>
                  <a:prstClr val="black"/>
                </a:solidFill>
                <a:latin typeface="Arial"/>
                <a:cs typeface="Arial"/>
              </a:rPr>
              <a:t>tract</a:t>
            </a:r>
            <a:r>
              <a:rPr sz="1500" b="0" spc="35" dirty="0">
                <a:solidFill>
                  <a:prstClr val="black"/>
                </a:solidFill>
                <a:latin typeface="Times New Roman"/>
                <a:cs typeface="Times New Roman"/>
              </a:rPr>
              <a:t> </a:t>
            </a:r>
            <a:r>
              <a:rPr sz="1500" b="0" spc="-15" dirty="0">
                <a:solidFill>
                  <a:prstClr val="black"/>
                </a:solidFill>
                <a:latin typeface="Arial"/>
                <a:cs typeface="Arial"/>
              </a:rPr>
              <a:t>in</a:t>
            </a:r>
            <a:r>
              <a:rPr sz="1500" b="0" spc="-5" dirty="0">
                <a:solidFill>
                  <a:prstClr val="black"/>
                </a:solidFill>
                <a:latin typeface="Arial"/>
                <a:cs typeface="Arial"/>
              </a:rPr>
              <a:t>f</a:t>
            </a:r>
            <a:r>
              <a:rPr sz="1500" b="0" spc="-15" dirty="0">
                <a:solidFill>
                  <a:prstClr val="black"/>
                </a:solidFill>
                <a:latin typeface="Arial"/>
                <a:cs typeface="Arial"/>
              </a:rPr>
              <a:t>ecti</a:t>
            </a:r>
            <a:r>
              <a:rPr sz="1500" b="0" spc="-11" dirty="0">
                <a:solidFill>
                  <a:prstClr val="black"/>
                </a:solidFill>
                <a:latin typeface="Arial"/>
                <a:cs typeface="Arial"/>
              </a:rPr>
              <a:t>on</a:t>
            </a:r>
            <a:endParaRPr sz="1500" b="0" dirty="0">
              <a:solidFill>
                <a:prstClr val="black"/>
              </a:solidFill>
              <a:latin typeface="Arial"/>
              <a:cs typeface="Arial"/>
            </a:endParaRPr>
          </a:p>
        </p:txBody>
      </p:sp>
      <p:sp>
        <p:nvSpPr>
          <p:cNvPr id="98" name="object 98"/>
          <p:cNvSpPr txBox="1"/>
          <p:nvPr/>
        </p:nvSpPr>
        <p:spPr>
          <a:xfrm>
            <a:off x="7072571" y="2618976"/>
            <a:ext cx="991611"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b="0" dirty="0">
                <a:solidFill>
                  <a:srgbClr val="FF0000"/>
                </a:solidFill>
                <a:latin typeface="Arial"/>
                <a:cs typeface="Arial"/>
              </a:rPr>
              <a:t>p</a:t>
            </a:r>
            <a:r>
              <a:rPr sz="1600" b="0" spc="45" dirty="0">
                <a:solidFill>
                  <a:srgbClr val="FF0000"/>
                </a:solidFill>
                <a:latin typeface="Times New Roman"/>
                <a:cs typeface="Times New Roman"/>
              </a:rPr>
              <a:t> </a:t>
            </a:r>
            <a:r>
              <a:rPr sz="1600" b="0" dirty="0">
                <a:solidFill>
                  <a:srgbClr val="FF0000"/>
                </a:solidFill>
                <a:latin typeface="Arial"/>
                <a:cs typeface="Arial"/>
              </a:rPr>
              <a:t>&lt;</a:t>
            </a:r>
            <a:r>
              <a:rPr sz="1600" b="0" spc="51" dirty="0">
                <a:solidFill>
                  <a:srgbClr val="FF0000"/>
                </a:solidFill>
                <a:latin typeface="Times New Roman"/>
                <a:cs typeface="Times New Roman"/>
              </a:rPr>
              <a:t> </a:t>
            </a:r>
            <a:r>
              <a:rPr sz="1600" b="0" spc="-5" dirty="0">
                <a:solidFill>
                  <a:srgbClr val="FF0000"/>
                </a:solidFill>
                <a:latin typeface="Arial"/>
                <a:cs typeface="Arial"/>
              </a:rPr>
              <a:t>0.</a:t>
            </a:r>
            <a:r>
              <a:rPr sz="1600" b="0" spc="-11" dirty="0">
                <a:solidFill>
                  <a:srgbClr val="FF0000"/>
                </a:solidFill>
                <a:latin typeface="Arial"/>
                <a:cs typeface="Arial"/>
              </a:rPr>
              <a:t>0</a:t>
            </a:r>
            <a:r>
              <a:rPr sz="1600" b="0" spc="-5" dirty="0">
                <a:solidFill>
                  <a:srgbClr val="FF0000"/>
                </a:solidFill>
                <a:latin typeface="Arial"/>
                <a:cs typeface="Arial"/>
              </a:rPr>
              <a:t>00</a:t>
            </a:r>
            <a:r>
              <a:rPr sz="1600" b="0" dirty="0">
                <a:solidFill>
                  <a:srgbClr val="FF0000"/>
                </a:solidFill>
                <a:latin typeface="Arial"/>
                <a:cs typeface="Arial"/>
              </a:rPr>
              <a:t>1</a:t>
            </a:r>
            <a:endParaRPr sz="1600" b="0" dirty="0">
              <a:solidFill>
                <a:prstClr val="black"/>
              </a:solidFill>
              <a:latin typeface="Arial"/>
              <a:cs typeface="Arial"/>
            </a:endParaRPr>
          </a:p>
        </p:txBody>
      </p:sp>
      <p:sp>
        <p:nvSpPr>
          <p:cNvPr id="99" name="object 99"/>
          <p:cNvSpPr/>
          <p:nvPr/>
        </p:nvSpPr>
        <p:spPr>
          <a:xfrm>
            <a:off x="3310830" y="2468895"/>
            <a:ext cx="3593799" cy="471805"/>
          </a:xfrm>
          <a:custGeom>
            <a:avLst/>
            <a:gdLst/>
            <a:ahLst/>
            <a:cxnLst/>
            <a:rect l="l" t="t" r="r" b="b"/>
            <a:pathLst>
              <a:path w="3594734" h="471805">
                <a:moveTo>
                  <a:pt x="0" y="471677"/>
                </a:moveTo>
                <a:lnTo>
                  <a:pt x="3594353" y="471677"/>
                </a:lnTo>
                <a:lnTo>
                  <a:pt x="3594353" y="0"/>
                </a:lnTo>
                <a:lnTo>
                  <a:pt x="0" y="0"/>
                </a:lnTo>
                <a:lnTo>
                  <a:pt x="0" y="471677"/>
                </a:lnTo>
                <a:close/>
              </a:path>
            </a:pathLst>
          </a:custGeom>
          <a:ln w="19049">
            <a:solidFill>
              <a:srgbClr val="FF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0" name="object 100"/>
          <p:cNvSpPr/>
          <p:nvPr/>
        </p:nvSpPr>
        <p:spPr>
          <a:xfrm>
            <a:off x="9350358" y="1004317"/>
            <a:ext cx="1189172" cy="598171"/>
          </a:xfrm>
          <a:prstGeom prst="rect">
            <a:avLst/>
          </a:prstGeom>
          <a:blipFill>
            <a:blip r:embed="rId12"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1" name="object 101"/>
          <p:cNvSpPr txBox="1"/>
          <p:nvPr/>
        </p:nvSpPr>
        <p:spPr>
          <a:xfrm>
            <a:off x="7072571" y="3064239"/>
            <a:ext cx="766246" cy="246221"/>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600" b="0" dirty="0">
                <a:solidFill>
                  <a:srgbClr val="FF0000"/>
                </a:solidFill>
                <a:latin typeface="Arial"/>
                <a:cs typeface="Arial"/>
              </a:rPr>
              <a:t>p</a:t>
            </a:r>
            <a:r>
              <a:rPr sz="1600" b="0" spc="45" dirty="0">
                <a:solidFill>
                  <a:srgbClr val="FF0000"/>
                </a:solidFill>
                <a:latin typeface="Times New Roman"/>
                <a:cs typeface="Times New Roman"/>
              </a:rPr>
              <a:t> </a:t>
            </a:r>
            <a:r>
              <a:rPr sz="1600" b="0" dirty="0">
                <a:solidFill>
                  <a:srgbClr val="FF0000"/>
                </a:solidFill>
                <a:latin typeface="Arial"/>
                <a:cs typeface="Arial"/>
              </a:rPr>
              <a:t>=</a:t>
            </a:r>
            <a:r>
              <a:rPr sz="1600" b="0" spc="51" dirty="0">
                <a:solidFill>
                  <a:srgbClr val="FF0000"/>
                </a:solidFill>
                <a:latin typeface="Times New Roman"/>
                <a:cs typeface="Times New Roman"/>
              </a:rPr>
              <a:t> </a:t>
            </a:r>
            <a:r>
              <a:rPr sz="1600" b="0" spc="-5" dirty="0">
                <a:solidFill>
                  <a:srgbClr val="FF0000"/>
                </a:solidFill>
                <a:latin typeface="Arial"/>
                <a:cs typeface="Arial"/>
              </a:rPr>
              <a:t>0.</a:t>
            </a:r>
            <a:r>
              <a:rPr sz="1600" b="0" spc="-11" dirty="0">
                <a:solidFill>
                  <a:srgbClr val="FF0000"/>
                </a:solidFill>
                <a:latin typeface="Arial"/>
                <a:cs typeface="Arial"/>
              </a:rPr>
              <a:t>0</a:t>
            </a:r>
            <a:r>
              <a:rPr sz="1600" b="0" dirty="0">
                <a:solidFill>
                  <a:srgbClr val="FF0000"/>
                </a:solidFill>
                <a:latin typeface="Arial"/>
                <a:cs typeface="Arial"/>
              </a:rPr>
              <a:t>3</a:t>
            </a:r>
            <a:endParaRPr sz="1600" b="0" dirty="0">
              <a:solidFill>
                <a:prstClr val="black"/>
              </a:solidFill>
              <a:latin typeface="Arial"/>
              <a:cs typeface="Arial"/>
            </a:endParaRPr>
          </a:p>
        </p:txBody>
      </p:sp>
      <p:sp>
        <p:nvSpPr>
          <p:cNvPr id="102" name="object 102"/>
          <p:cNvSpPr/>
          <p:nvPr/>
        </p:nvSpPr>
        <p:spPr>
          <a:xfrm>
            <a:off x="3310830" y="2948948"/>
            <a:ext cx="3593799" cy="471805"/>
          </a:xfrm>
          <a:custGeom>
            <a:avLst/>
            <a:gdLst/>
            <a:ahLst/>
            <a:cxnLst/>
            <a:rect l="l" t="t" r="r" b="b"/>
            <a:pathLst>
              <a:path w="3594734" h="471804">
                <a:moveTo>
                  <a:pt x="0" y="471677"/>
                </a:moveTo>
                <a:lnTo>
                  <a:pt x="3594353" y="471677"/>
                </a:lnTo>
                <a:lnTo>
                  <a:pt x="3594353" y="0"/>
                </a:lnTo>
                <a:lnTo>
                  <a:pt x="0" y="0"/>
                </a:lnTo>
                <a:lnTo>
                  <a:pt x="0" y="471677"/>
                </a:lnTo>
                <a:close/>
              </a:path>
            </a:pathLst>
          </a:custGeom>
          <a:ln w="19049">
            <a:solidFill>
              <a:srgbClr val="FF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3" name="object 103"/>
          <p:cNvSpPr txBox="1"/>
          <p:nvPr/>
        </p:nvSpPr>
        <p:spPr>
          <a:xfrm>
            <a:off x="3790756" y="1220756"/>
            <a:ext cx="1247814" cy="276999"/>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b="0" spc="-11" dirty="0">
                <a:solidFill>
                  <a:prstClr val="black"/>
                </a:solidFill>
                <a:latin typeface="Arial"/>
                <a:cs typeface="Arial"/>
              </a:rPr>
              <a:t>AE</a:t>
            </a:r>
            <a:r>
              <a:rPr sz="1500" b="0" spc="15" dirty="0">
                <a:solidFill>
                  <a:prstClr val="black"/>
                </a:solidFill>
                <a:latin typeface="Times New Roman"/>
                <a:cs typeface="Times New Roman"/>
              </a:rPr>
              <a:t> </a:t>
            </a:r>
            <a:r>
              <a:rPr sz="2700" b="0" baseline="1543" dirty="0">
                <a:solidFill>
                  <a:prstClr val="black"/>
                </a:solidFill>
                <a:latin typeface="Calibri"/>
                <a:cs typeface="Calibri"/>
              </a:rPr>
              <a:t>&gt;</a:t>
            </a:r>
            <a:r>
              <a:rPr sz="2700" b="0" baseline="1543" dirty="0">
                <a:solidFill>
                  <a:prstClr val="black"/>
                </a:solidFill>
                <a:latin typeface="Times New Roman"/>
                <a:cs typeface="Times New Roman"/>
              </a:rPr>
              <a:t> </a:t>
            </a:r>
            <a:r>
              <a:rPr sz="2700" b="0" spc="-271" baseline="1543" dirty="0">
                <a:solidFill>
                  <a:prstClr val="black"/>
                </a:solidFill>
                <a:latin typeface="Times New Roman"/>
                <a:cs typeface="Times New Roman"/>
              </a:rPr>
              <a:t> </a:t>
            </a:r>
            <a:r>
              <a:rPr sz="1500" b="0" spc="-15" dirty="0">
                <a:solidFill>
                  <a:prstClr val="black"/>
                </a:solidFill>
                <a:latin typeface="Arial"/>
                <a:cs typeface="Arial"/>
              </a:rPr>
              <a:t>g</a:t>
            </a:r>
            <a:r>
              <a:rPr sz="1500" b="0" spc="-5" dirty="0">
                <a:solidFill>
                  <a:prstClr val="black"/>
                </a:solidFill>
                <a:latin typeface="Arial"/>
                <a:cs typeface="Arial"/>
              </a:rPr>
              <a:t>r</a:t>
            </a:r>
            <a:r>
              <a:rPr sz="1500" b="0" spc="-15" dirty="0">
                <a:solidFill>
                  <a:prstClr val="black"/>
                </a:solidFill>
                <a:latin typeface="Arial"/>
                <a:cs typeface="Arial"/>
              </a:rPr>
              <a:t>ad</a:t>
            </a:r>
            <a:r>
              <a:rPr sz="1500" b="0" spc="-11" dirty="0">
                <a:solidFill>
                  <a:prstClr val="black"/>
                </a:solidFill>
                <a:latin typeface="Arial"/>
                <a:cs typeface="Arial"/>
              </a:rPr>
              <a:t>e</a:t>
            </a:r>
            <a:r>
              <a:rPr sz="1500" b="0" spc="35" dirty="0">
                <a:solidFill>
                  <a:prstClr val="black"/>
                </a:solidFill>
                <a:latin typeface="Times New Roman"/>
                <a:cs typeface="Times New Roman"/>
              </a:rPr>
              <a:t> </a:t>
            </a:r>
            <a:r>
              <a:rPr sz="1500" b="0" spc="-11" dirty="0">
                <a:solidFill>
                  <a:prstClr val="black"/>
                </a:solidFill>
                <a:latin typeface="Arial"/>
                <a:cs typeface="Arial"/>
              </a:rPr>
              <a:t>2</a:t>
            </a:r>
            <a:endParaRPr sz="1500" b="0" dirty="0">
              <a:solidFill>
                <a:prstClr val="black"/>
              </a:solidFill>
              <a:latin typeface="Arial"/>
              <a:cs typeface="Arial"/>
            </a:endParaRPr>
          </a:p>
        </p:txBody>
      </p:sp>
      <p:sp>
        <p:nvSpPr>
          <p:cNvPr id="104" name="object 104"/>
          <p:cNvSpPr txBox="1"/>
          <p:nvPr/>
        </p:nvSpPr>
        <p:spPr>
          <a:xfrm>
            <a:off x="623231" y="99678"/>
            <a:ext cx="10750394" cy="276999"/>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dirty="0">
                <a:solidFill>
                  <a:srgbClr val="0D98C0"/>
                </a:solidFill>
                <a:latin typeface="Arial Black"/>
                <a:cs typeface="Arial Black"/>
              </a:rPr>
              <a:t>G</a:t>
            </a:r>
            <a:r>
              <a:rPr spc="40" dirty="0">
                <a:solidFill>
                  <a:srgbClr val="0D98C0"/>
                </a:solidFill>
                <a:latin typeface="Arial Black"/>
                <a:cs typeface="Arial Black"/>
              </a:rPr>
              <a:t>r</a:t>
            </a:r>
            <a:r>
              <a:rPr spc="-20" dirty="0">
                <a:solidFill>
                  <a:srgbClr val="0D98C0"/>
                </a:solidFill>
                <a:latin typeface="Arial Black"/>
                <a:cs typeface="Arial Black"/>
              </a:rPr>
              <a:t>ade</a:t>
            </a:r>
            <a:r>
              <a:rPr dirty="0">
                <a:solidFill>
                  <a:srgbClr val="0D98C0"/>
                </a:solidFill>
                <a:latin typeface="Arial Black"/>
                <a:cs typeface="Arial Black"/>
              </a:rPr>
              <a:t> </a:t>
            </a:r>
            <a:r>
              <a:rPr spc="-20" dirty="0">
                <a:solidFill>
                  <a:srgbClr val="0D98C0"/>
                </a:solidFill>
                <a:latin typeface="Arial Black"/>
                <a:cs typeface="Arial Black"/>
              </a:rPr>
              <a:t>2</a:t>
            </a:r>
            <a:r>
              <a:rPr dirty="0">
                <a:solidFill>
                  <a:srgbClr val="0D98C0"/>
                </a:solidFill>
                <a:latin typeface="Arial Black"/>
                <a:cs typeface="Arial Black"/>
              </a:rPr>
              <a:t> </a:t>
            </a:r>
            <a:r>
              <a:rPr spc="-20" dirty="0">
                <a:solidFill>
                  <a:srgbClr val="0D98C0"/>
                </a:solidFill>
                <a:latin typeface="Arial Black"/>
                <a:cs typeface="Arial Black"/>
              </a:rPr>
              <a:t>o</a:t>
            </a:r>
            <a:r>
              <a:rPr dirty="0">
                <a:solidFill>
                  <a:srgbClr val="0D98C0"/>
                </a:solidFill>
                <a:latin typeface="Arial Black"/>
                <a:cs typeface="Arial Black"/>
              </a:rPr>
              <a:t>r </a:t>
            </a:r>
            <a:r>
              <a:rPr spc="-11" dirty="0">
                <a:solidFill>
                  <a:srgbClr val="0D98C0"/>
                </a:solidFill>
                <a:latin typeface="Arial Black"/>
                <a:cs typeface="Arial Black"/>
              </a:rPr>
              <a:t>H</a:t>
            </a:r>
            <a:r>
              <a:rPr dirty="0">
                <a:solidFill>
                  <a:srgbClr val="0D98C0"/>
                </a:solidFill>
                <a:latin typeface="Arial Black"/>
                <a:cs typeface="Arial Black"/>
              </a:rPr>
              <a:t>i</a:t>
            </a:r>
            <a:r>
              <a:rPr spc="-5" dirty="0">
                <a:solidFill>
                  <a:srgbClr val="0D98C0"/>
                </a:solidFill>
                <a:latin typeface="Arial Black"/>
                <a:cs typeface="Arial Black"/>
              </a:rPr>
              <a:t>gh</a:t>
            </a:r>
            <a:r>
              <a:rPr spc="-20" dirty="0">
                <a:solidFill>
                  <a:srgbClr val="0D98C0"/>
                </a:solidFill>
                <a:latin typeface="Arial Black"/>
                <a:cs typeface="Arial Black"/>
              </a:rPr>
              <a:t>e</a:t>
            </a:r>
            <a:r>
              <a:rPr dirty="0">
                <a:solidFill>
                  <a:srgbClr val="0D98C0"/>
                </a:solidFill>
                <a:latin typeface="Arial Black"/>
                <a:cs typeface="Arial Black"/>
              </a:rPr>
              <a:t>r AE</a:t>
            </a:r>
            <a:r>
              <a:rPr spc="-65" dirty="0">
                <a:solidFill>
                  <a:srgbClr val="0D98C0"/>
                </a:solidFill>
                <a:latin typeface="Arial Black"/>
                <a:cs typeface="Arial Black"/>
              </a:rPr>
              <a:t>’</a:t>
            </a:r>
            <a:r>
              <a:rPr dirty="0">
                <a:solidFill>
                  <a:srgbClr val="0D98C0"/>
                </a:solidFill>
                <a:latin typeface="Arial Black"/>
                <a:cs typeface="Arial Black"/>
              </a:rPr>
              <a:t>s</a:t>
            </a:r>
            <a:r>
              <a:rPr spc="-11" dirty="0">
                <a:solidFill>
                  <a:srgbClr val="0D98C0"/>
                </a:solidFill>
                <a:latin typeface="Arial Black"/>
                <a:cs typeface="Arial Black"/>
              </a:rPr>
              <a:t> </a:t>
            </a:r>
            <a:r>
              <a:rPr dirty="0">
                <a:solidFill>
                  <a:srgbClr val="0D98C0"/>
                </a:solidFill>
                <a:latin typeface="Arial Black"/>
                <a:cs typeface="Arial Black"/>
              </a:rPr>
              <a:t>E</a:t>
            </a:r>
            <a:r>
              <a:rPr spc="-20" dirty="0">
                <a:solidFill>
                  <a:srgbClr val="0D98C0"/>
                </a:solidFill>
                <a:latin typeface="Arial Black"/>
                <a:cs typeface="Arial Black"/>
              </a:rPr>
              <a:t>xpe</a:t>
            </a:r>
            <a:r>
              <a:rPr dirty="0">
                <a:solidFill>
                  <a:srgbClr val="0D98C0"/>
                </a:solidFill>
                <a:latin typeface="Arial Black"/>
                <a:cs typeface="Arial Black"/>
              </a:rPr>
              <a:t>ri</a:t>
            </a:r>
            <a:r>
              <a:rPr spc="-20" dirty="0">
                <a:solidFill>
                  <a:srgbClr val="0D98C0"/>
                </a:solidFill>
                <a:latin typeface="Arial Black"/>
                <a:cs typeface="Arial Black"/>
              </a:rPr>
              <a:t>enc</a:t>
            </a:r>
            <a:r>
              <a:rPr spc="-25" dirty="0">
                <a:solidFill>
                  <a:srgbClr val="0D98C0"/>
                </a:solidFill>
                <a:latin typeface="Arial Black"/>
                <a:cs typeface="Arial Black"/>
              </a:rPr>
              <a:t>e</a:t>
            </a:r>
            <a:r>
              <a:rPr spc="-20" dirty="0">
                <a:solidFill>
                  <a:srgbClr val="0D98C0"/>
                </a:solidFill>
                <a:latin typeface="Arial Black"/>
                <a:cs typeface="Arial Black"/>
              </a:rPr>
              <a:t>d</a:t>
            </a:r>
            <a:r>
              <a:rPr spc="-11" dirty="0">
                <a:solidFill>
                  <a:srgbClr val="0D98C0"/>
                </a:solidFill>
                <a:latin typeface="Arial Black"/>
                <a:cs typeface="Arial Black"/>
              </a:rPr>
              <a:t> </a:t>
            </a:r>
            <a:r>
              <a:rPr spc="-20" dirty="0">
                <a:solidFill>
                  <a:srgbClr val="0D98C0"/>
                </a:solidFill>
                <a:latin typeface="Arial Black"/>
                <a:cs typeface="Arial Black"/>
              </a:rPr>
              <a:t>b</a:t>
            </a:r>
            <a:r>
              <a:rPr dirty="0">
                <a:solidFill>
                  <a:srgbClr val="0D98C0"/>
                </a:solidFill>
                <a:latin typeface="Arial Black"/>
                <a:cs typeface="Arial Black"/>
              </a:rPr>
              <a:t>y</a:t>
            </a:r>
            <a:r>
              <a:rPr spc="-11" dirty="0">
                <a:solidFill>
                  <a:srgbClr val="0D98C0"/>
                </a:solidFill>
                <a:latin typeface="Arial Black"/>
                <a:cs typeface="Arial Black"/>
              </a:rPr>
              <a:t> </a:t>
            </a:r>
            <a:r>
              <a:rPr dirty="0">
                <a:solidFill>
                  <a:srgbClr val="0D98C0"/>
                </a:solidFill>
                <a:latin typeface="Arial Black"/>
                <a:cs typeface="Arial Black"/>
              </a:rPr>
              <a:t>&gt;</a:t>
            </a:r>
            <a:r>
              <a:rPr spc="-20" dirty="0" smtClean="0">
                <a:solidFill>
                  <a:srgbClr val="0D98C0"/>
                </a:solidFill>
                <a:latin typeface="Arial Black"/>
                <a:cs typeface="Arial Black"/>
              </a:rPr>
              <a:t>5</a:t>
            </a:r>
            <a:r>
              <a:rPr dirty="0" smtClean="0">
                <a:solidFill>
                  <a:srgbClr val="0D98C0"/>
                </a:solidFill>
                <a:latin typeface="Arial Black"/>
                <a:cs typeface="Arial Black"/>
              </a:rPr>
              <a:t>%</a:t>
            </a:r>
            <a:r>
              <a:rPr lang="en-GB" dirty="0" smtClean="0">
                <a:solidFill>
                  <a:srgbClr val="0D98C0"/>
                </a:solidFill>
                <a:latin typeface="Arial Black"/>
                <a:cs typeface="Arial Black"/>
              </a:rPr>
              <a:t> </a:t>
            </a:r>
            <a:r>
              <a:rPr spc="-20" dirty="0" smtClean="0">
                <a:solidFill>
                  <a:srgbClr val="0D98C0"/>
                </a:solidFill>
                <a:latin typeface="Arial Black"/>
                <a:cs typeface="Arial Black"/>
              </a:rPr>
              <a:t>o</a:t>
            </a:r>
            <a:r>
              <a:rPr dirty="0" smtClean="0">
                <a:solidFill>
                  <a:srgbClr val="0D98C0"/>
                </a:solidFill>
                <a:latin typeface="Arial Black"/>
                <a:cs typeface="Arial Black"/>
              </a:rPr>
              <a:t>f</a:t>
            </a:r>
            <a:r>
              <a:rPr spc="135" dirty="0" smtClean="0">
                <a:solidFill>
                  <a:srgbClr val="0D98C0"/>
                </a:solidFill>
                <a:latin typeface="Arial Black"/>
                <a:cs typeface="Arial Black"/>
              </a:rPr>
              <a:t> </a:t>
            </a:r>
            <a:r>
              <a:rPr dirty="0" smtClean="0">
                <a:solidFill>
                  <a:srgbClr val="0D98C0"/>
                </a:solidFill>
                <a:latin typeface="Arial Black"/>
                <a:cs typeface="Arial Black"/>
              </a:rPr>
              <a:t>A</a:t>
            </a:r>
            <a:r>
              <a:rPr spc="-20" dirty="0" smtClean="0">
                <a:solidFill>
                  <a:srgbClr val="0D98C0"/>
                </a:solidFill>
                <a:latin typeface="Arial Black"/>
                <a:cs typeface="Arial Black"/>
              </a:rPr>
              <a:t>n</a:t>
            </a:r>
            <a:r>
              <a:rPr dirty="0" smtClean="0">
                <a:solidFill>
                  <a:srgbClr val="0D98C0"/>
                </a:solidFill>
                <a:latin typeface="Arial Black"/>
                <a:cs typeface="Arial Black"/>
              </a:rPr>
              <a:t>y</a:t>
            </a:r>
            <a:r>
              <a:rPr lang="en-GB" b="0" dirty="0" smtClean="0">
                <a:solidFill>
                  <a:prstClr val="black"/>
                </a:solidFill>
                <a:latin typeface="Arial Black"/>
                <a:cs typeface="Arial Black"/>
              </a:rPr>
              <a:t> </a:t>
            </a:r>
            <a:r>
              <a:rPr spc="-20" dirty="0" smtClean="0">
                <a:solidFill>
                  <a:srgbClr val="0D98C0"/>
                </a:solidFill>
                <a:latin typeface="Arial Black"/>
                <a:cs typeface="Arial Black"/>
              </a:rPr>
              <a:t>A</a:t>
            </a:r>
            <a:r>
              <a:rPr spc="100" dirty="0" smtClean="0">
                <a:solidFill>
                  <a:srgbClr val="0D98C0"/>
                </a:solidFill>
                <a:latin typeface="Arial Black"/>
                <a:cs typeface="Arial Black"/>
              </a:rPr>
              <a:t>r</a:t>
            </a:r>
            <a:r>
              <a:rPr dirty="0" smtClean="0">
                <a:solidFill>
                  <a:srgbClr val="0D98C0"/>
                </a:solidFill>
                <a:latin typeface="Arial Black"/>
                <a:cs typeface="Arial Black"/>
              </a:rPr>
              <a:t>m</a:t>
            </a:r>
            <a:endParaRPr b="0" dirty="0">
              <a:solidFill>
                <a:prstClr val="black"/>
              </a:solidFill>
              <a:latin typeface="Arial Black"/>
              <a:cs typeface="Arial Black"/>
            </a:endParaRPr>
          </a:p>
        </p:txBody>
      </p:sp>
      <p:sp>
        <p:nvSpPr>
          <p:cNvPr id="105" name="object 105"/>
          <p:cNvSpPr txBox="1"/>
          <p:nvPr/>
        </p:nvSpPr>
        <p:spPr>
          <a:xfrm>
            <a:off x="431258" y="740703"/>
            <a:ext cx="2473316" cy="461665"/>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500" spc="-11" dirty="0">
                <a:solidFill>
                  <a:srgbClr val="0D98C0"/>
                </a:solidFill>
                <a:latin typeface="Arial Black"/>
                <a:cs typeface="Arial Black"/>
              </a:rPr>
              <a:t>n=1</a:t>
            </a:r>
            <a:r>
              <a:rPr sz="1500" spc="-20" dirty="0">
                <a:solidFill>
                  <a:srgbClr val="0D98C0"/>
                </a:solidFill>
                <a:latin typeface="Arial Black"/>
                <a:cs typeface="Arial Black"/>
              </a:rPr>
              <a:t>7</a:t>
            </a:r>
            <a:r>
              <a:rPr sz="1500" spc="-11" dirty="0">
                <a:solidFill>
                  <a:srgbClr val="0D98C0"/>
                </a:solidFill>
                <a:latin typeface="Arial Black"/>
                <a:cs typeface="Arial Black"/>
              </a:rPr>
              <a:t>7</a:t>
            </a:r>
            <a:r>
              <a:rPr sz="1500" spc="135" dirty="0">
                <a:solidFill>
                  <a:srgbClr val="0D98C0"/>
                </a:solidFill>
                <a:latin typeface="Times New Roman"/>
                <a:cs typeface="Times New Roman"/>
              </a:rPr>
              <a:t> </a:t>
            </a:r>
            <a:endParaRPr lang="en-GB" sz="1500" spc="135" dirty="0" smtClean="0">
              <a:solidFill>
                <a:srgbClr val="0D98C0"/>
              </a:solidFill>
              <a:latin typeface="Times New Roman"/>
              <a:cs typeface="Times New Roman"/>
            </a:endParaRPr>
          </a:p>
          <a:p>
            <a:pPr marL="12698" defTabSz="1218936" eaLnBrk="1" fontAlgn="auto" hangingPunct="1">
              <a:spcBef>
                <a:spcPts val="0"/>
              </a:spcBef>
              <a:spcAft>
                <a:spcPts val="0"/>
              </a:spcAft>
            </a:pPr>
            <a:r>
              <a:rPr sz="1500" spc="-15" dirty="0" smtClean="0">
                <a:solidFill>
                  <a:srgbClr val="0D98C0"/>
                </a:solidFill>
                <a:latin typeface="Arial Black"/>
                <a:cs typeface="Arial Black"/>
              </a:rPr>
              <a:t>(</a:t>
            </a:r>
            <a:r>
              <a:rPr sz="1500" spc="-15" dirty="0">
                <a:solidFill>
                  <a:srgbClr val="0D98C0"/>
                </a:solidFill>
                <a:latin typeface="Arial Black"/>
                <a:cs typeface="Arial Black"/>
              </a:rPr>
              <a:t>CAB</a:t>
            </a:r>
            <a:r>
              <a:rPr sz="1500" spc="120" dirty="0">
                <a:solidFill>
                  <a:srgbClr val="0D98C0"/>
                </a:solidFill>
                <a:latin typeface="Times New Roman"/>
                <a:cs typeface="Times New Roman"/>
              </a:rPr>
              <a:t> </a:t>
            </a:r>
            <a:r>
              <a:rPr sz="1500" spc="-11" dirty="0">
                <a:solidFill>
                  <a:srgbClr val="0D98C0"/>
                </a:solidFill>
                <a:latin typeface="Arial Black"/>
                <a:cs typeface="Arial Black"/>
              </a:rPr>
              <a:t>1</a:t>
            </a:r>
            <a:r>
              <a:rPr sz="1500" spc="-20" dirty="0">
                <a:solidFill>
                  <a:srgbClr val="0D98C0"/>
                </a:solidFill>
                <a:latin typeface="Arial Black"/>
                <a:cs typeface="Arial Black"/>
              </a:rPr>
              <a:t>3</a:t>
            </a:r>
            <a:r>
              <a:rPr sz="1500" spc="-11" dirty="0">
                <a:solidFill>
                  <a:srgbClr val="0D98C0"/>
                </a:solidFill>
                <a:latin typeface="Arial Black"/>
                <a:cs typeface="Arial Black"/>
              </a:rPr>
              <a:t>4,</a:t>
            </a:r>
            <a:r>
              <a:rPr sz="1500" spc="125" dirty="0">
                <a:solidFill>
                  <a:srgbClr val="0D98C0"/>
                </a:solidFill>
                <a:latin typeface="Times New Roman"/>
                <a:cs typeface="Times New Roman"/>
              </a:rPr>
              <a:t> </a:t>
            </a:r>
            <a:r>
              <a:rPr sz="1500" spc="-20" dirty="0">
                <a:solidFill>
                  <a:srgbClr val="0D98C0"/>
                </a:solidFill>
                <a:latin typeface="Arial Black"/>
                <a:cs typeface="Arial Black"/>
              </a:rPr>
              <a:t>PB</a:t>
            </a:r>
            <a:r>
              <a:rPr sz="1500" spc="-15" dirty="0">
                <a:solidFill>
                  <a:srgbClr val="0D98C0"/>
                </a:solidFill>
                <a:latin typeface="Arial Black"/>
                <a:cs typeface="Arial Black"/>
              </a:rPr>
              <a:t>O</a:t>
            </a:r>
            <a:r>
              <a:rPr sz="1500" spc="115" dirty="0">
                <a:solidFill>
                  <a:srgbClr val="0D98C0"/>
                </a:solidFill>
                <a:latin typeface="Times New Roman"/>
                <a:cs typeface="Times New Roman"/>
              </a:rPr>
              <a:t> </a:t>
            </a:r>
            <a:r>
              <a:rPr sz="1500" spc="-11" dirty="0">
                <a:solidFill>
                  <a:srgbClr val="0D98C0"/>
                </a:solidFill>
                <a:latin typeface="Arial Black"/>
                <a:cs typeface="Arial Black"/>
              </a:rPr>
              <a:t>4</a:t>
            </a:r>
            <a:r>
              <a:rPr sz="1500" spc="-20" dirty="0">
                <a:solidFill>
                  <a:srgbClr val="0D98C0"/>
                </a:solidFill>
                <a:latin typeface="Arial Black"/>
                <a:cs typeface="Arial Black"/>
              </a:rPr>
              <a:t>3</a:t>
            </a:r>
            <a:r>
              <a:rPr sz="1500" spc="-11" dirty="0">
                <a:solidFill>
                  <a:srgbClr val="0D98C0"/>
                </a:solidFill>
                <a:latin typeface="Arial Black"/>
                <a:cs typeface="Arial Black"/>
              </a:rPr>
              <a:t>)</a:t>
            </a:r>
            <a:endParaRPr sz="1500" b="0" dirty="0">
              <a:solidFill>
                <a:prstClr val="black"/>
              </a:solidFill>
              <a:latin typeface="Arial Black"/>
              <a:cs typeface="Arial Black"/>
            </a:endParaRPr>
          </a:p>
        </p:txBody>
      </p:sp>
      <p:sp>
        <p:nvSpPr>
          <p:cNvPr id="107" name="object 107"/>
          <p:cNvSpPr/>
          <p:nvPr/>
        </p:nvSpPr>
        <p:spPr>
          <a:xfrm>
            <a:off x="4078714" y="932723"/>
            <a:ext cx="174580" cy="276860"/>
          </a:xfrm>
          <a:custGeom>
            <a:avLst/>
            <a:gdLst/>
            <a:ahLst/>
            <a:cxnLst/>
            <a:rect l="l" t="t" r="r" b="b"/>
            <a:pathLst>
              <a:path w="174625" h="276859">
                <a:moveTo>
                  <a:pt x="0" y="276605"/>
                </a:moveTo>
                <a:lnTo>
                  <a:pt x="174497" y="276605"/>
                </a:lnTo>
                <a:lnTo>
                  <a:pt x="174497" y="0"/>
                </a:lnTo>
                <a:lnTo>
                  <a:pt x="0" y="0"/>
                </a:lnTo>
                <a:lnTo>
                  <a:pt x="0" y="276605"/>
                </a:lnTo>
                <a:close/>
              </a:path>
            </a:pathLst>
          </a:custGeom>
          <a:solidFill>
            <a:srgbClr val="FFFFFF"/>
          </a:solid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8" name="object 108"/>
          <p:cNvSpPr/>
          <p:nvPr/>
        </p:nvSpPr>
        <p:spPr>
          <a:xfrm>
            <a:off x="4047848" y="1405647"/>
            <a:ext cx="113634" cy="0"/>
          </a:xfrm>
          <a:custGeom>
            <a:avLst/>
            <a:gdLst/>
            <a:ahLst/>
            <a:cxnLst/>
            <a:rect l="l" t="t" r="r" b="b"/>
            <a:pathLst>
              <a:path w="113664">
                <a:moveTo>
                  <a:pt x="0" y="0"/>
                </a:moveTo>
                <a:lnTo>
                  <a:pt x="113537" y="0"/>
                </a:lnTo>
              </a:path>
            </a:pathLst>
          </a:custGeom>
          <a:ln w="16509">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109" name="object 109"/>
          <p:cNvSpPr txBox="1"/>
          <p:nvPr/>
        </p:nvSpPr>
        <p:spPr>
          <a:xfrm>
            <a:off x="6818656" y="6637322"/>
            <a:ext cx="3754413" cy="338554"/>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100" dirty="0">
                <a:solidFill>
                  <a:srgbClr val="1E344A"/>
                </a:solidFill>
                <a:latin typeface="Arial"/>
                <a:cs typeface="Arial"/>
              </a:rPr>
              <a:t>Lando</a:t>
            </a:r>
            <a:r>
              <a:rPr sz="1100" spc="-15" dirty="0">
                <a:solidFill>
                  <a:srgbClr val="1E344A"/>
                </a:solidFill>
                <a:latin typeface="Arial"/>
                <a:cs typeface="Arial"/>
              </a:rPr>
              <a:t>v</a:t>
            </a:r>
            <a:r>
              <a:rPr sz="1100" dirty="0">
                <a:solidFill>
                  <a:srgbClr val="1E344A"/>
                </a:solidFill>
                <a:latin typeface="Arial"/>
                <a:cs typeface="Arial"/>
              </a:rPr>
              <a:t>itz</a:t>
            </a:r>
            <a:r>
              <a:rPr sz="1100" spc="20" dirty="0">
                <a:solidFill>
                  <a:srgbClr val="1E344A"/>
                </a:solidFill>
                <a:latin typeface="Times New Roman"/>
                <a:cs typeface="Times New Roman"/>
              </a:rPr>
              <a:t> </a:t>
            </a:r>
            <a:r>
              <a:rPr sz="1100" spc="-5" dirty="0">
                <a:solidFill>
                  <a:srgbClr val="1E344A"/>
                </a:solidFill>
                <a:latin typeface="Arial"/>
                <a:cs typeface="Arial"/>
              </a:rPr>
              <a:t>R</a:t>
            </a:r>
            <a:r>
              <a:rPr sz="1100" dirty="0">
                <a:solidFill>
                  <a:srgbClr val="1E344A"/>
                </a:solidFill>
                <a:latin typeface="Arial"/>
                <a:cs typeface="Arial"/>
              </a:rPr>
              <a:t>,</a:t>
            </a:r>
            <a:r>
              <a:rPr sz="1100" spc="15" dirty="0">
                <a:solidFill>
                  <a:srgbClr val="1E344A"/>
                </a:solidFill>
                <a:latin typeface="Times New Roman"/>
                <a:cs typeface="Times New Roman"/>
              </a:rPr>
              <a:t> </a:t>
            </a:r>
            <a:r>
              <a:rPr sz="1100" spc="-5" dirty="0">
                <a:solidFill>
                  <a:srgbClr val="1E344A"/>
                </a:solidFill>
                <a:latin typeface="Arial"/>
                <a:cs typeface="Arial"/>
              </a:rPr>
              <a:t>e</a:t>
            </a:r>
            <a:r>
              <a:rPr sz="1100" dirty="0">
                <a:solidFill>
                  <a:srgbClr val="1E344A"/>
                </a:solidFill>
                <a:latin typeface="Arial"/>
                <a:cs typeface="Arial"/>
              </a:rPr>
              <a:t>t</a:t>
            </a:r>
            <a:r>
              <a:rPr sz="1100" spc="20" dirty="0">
                <a:solidFill>
                  <a:srgbClr val="1E344A"/>
                </a:solidFill>
                <a:latin typeface="Times New Roman"/>
                <a:cs typeface="Times New Roman"/>
              </a:rPr>
              <a:t> </a:t>
            </a:r>
            <a:r>
              <a:rPr sz="1100" spc="-5" dirty="0">
                <a:solidFill>
                  <a:srgbClr val="1E344A"/>
                </a:solidFill>
                <a:latin typeface="Arial"/>
                <a:cs typeface="Arial"/>
              </a:rPr>
              <a:t>al</a:t>
            </a:r>
            <a:r>
              <a:rPr sz="1100" dirty="0">
                <a:solidFill>
                  <a:srgbClr val="1E344A"/>
                </a:solidFill>
                <a:latin typeface="Arial"/>
                <a:cs typeface="Arial"/>
              </a:rPr>
              <a:t>,</a:t>
            </a:r>
            <a:r>
              <a:rPr sz="1100" spc="11" dirty="0">
                <a:solidFill>
                  <a:srgbClr val="1E344A"/>
                </a:solidFill>
                <a:latin typeface="Times New Roman"/>
                <a:cs typeface="Times New Roman"/>
              </a:rPr>
              <a:t> </a:t>
            </a:r>
            <a:r>
              <a:rPr sz="1100" dirty="0">
                <a:solidFill>
                  <a:srgbClr val="1E344A"/>
                </a:solidFill>
                <a:latin typeface="Arial"/>
                <a:cs typeface="Arial"/>
              </a:rPr>
              <a:t>9</a:t>
            </a:r>
            <a:r>
              <a:rPr sz="900" spc="7" baseline="25641" dirty="0">
                <a:solidFill>
                  <a:srgbClr val="1E344A"/>
                </a:solidFill>
                <a:latin typeface="Arial"/>
                <a:cs typeface="Arial"/>
              </a:rPr>
              <a:t>th</a:t>
            </a:r>
            <a:r>
              <a:rPr sz="900" baseline="25641" dirty="0">
                <a:solidFill>
                  <a:srgbClr val="1E344A"/>
                </a:solidFill>
                <a:latin typeface="Times New Roman"/>
                <a:cs typeface="Times New Roman"/>
              </a:rPr>
              <a:t> </a:t>
            </a:r>
            <a:r>
              <a:rPr sz="900" spc="-75" baseline="25641" dirty="0">
                <a:solidFill>
                  <a:srgbClr val="1E344A"/>
                </a:solidFill>
                <a:latin typeface="Times New Roman"/>
                <a:cs typeface="Times New Roman"/>
              </a:rPr>
              <a:t> </a:t>
            </a:r>
            <a:r>
              <a:rPr sz="1100" dirty="0">
                <a:solidFill>
                  <a:srgbClr val="1E344A"/>
                </a:solidFill>
                <a:latin typeface="Arial"/>
                <a:cs typeface="Arial"/>
              </a:rPr>
              <a:t>IAS,</a:t>
            </a:r>
            <a:r>
              <a:rPr sz="1100" spc="11" dirty="0">
                <a:solidFill>
                  <a:srgbClr val="1E344A"/>
                </a:solidFill>
                <a:latin typeface="Times New Roman"/>
                <a:cs typeface="Times New Roman"/>
              </a:rPr>
              <a:t> </a:t>
            </a:r>
            <a:r>
              <a:rPr sz="1100" dirty="0">
                <a:solidFill>
                  <a:srgbClr val="1E344A"/>
                </a:solidFill>
                <a:latin typeface="Arial"/>
                <a:cs typeface="Arial"/>
              </a:rPr>
              <a:t>Par</a:t>
            </a:r>
            <a:r>
              <a:rPr sz="1100" spc="-5" dirty="0">
                <a:solidFill>
                  <a:srgbClr val="1E344A"/>
                </a:solidFill>
                <a:latin typeface="Arial"/>
                <a:cs typeface="Arial"/>
              </a:rPr>
              <a:t>i</a:t>
            </a:r>
            <a:r>
              <a:rPr sz="1100" spc="-11" dirty="0">
                <a:solidFill>
                  <a:srgbClr val="1E344A"/>
                </a:solidFill>
                <a:latin typeface="Arial"/>
                <a:cs typeface="Arial"/>
              </a:rPr>
              <a:t>s</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201</a:t>
            </a:r>
            <a:r>
              <a:rPr sz="1100" spc="-15" dirty="0">
                <a:solidFill>
                  <a:srgbClr val="1E344A"/>
                </a:solidFill>
                <a:latin typeface="Arial"/>
                <a:cs typeface="Arial"/>
              </a:rPr>
              <a:t>7</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Ab</a:t>
            </a:r>
            <a:r>
              <a:rPr sz="1100" dirty="0">
                <a:solidFill>
                  <a:srgbClr val="1E344A"/>
                </a:solidFill>
                <a:latin typeface="Arial"/>
                <a:cs typeface="Arial"/>
              </a:rPr>
              <a:t>stra</a:t>
            </a:r>
            <a:r>
              <a:rPr sz="1100" spc="-11" dirty="0">
                <a:solidFill>
                  <a:srgbClr val="1E344A"/>
                </a:solidFill>
                <a:latin typeface="Arial"/>
                <a:cs typeface="Arial"/>
              </a:rPr>
              <a:t>c</a:t>
            </a:r>
            <a:r>
              <a:rPr sz="1100" dirty="0">
                <a:solidFill>
                  <a:srgbClr val="1E344A"/>
                </a:solidFill>
                <a:latin typeface="Arial"/>
                <a:cs typeface="Arial"/>
              </a:rPr>
              <a:t>t</a:t>
            </a:r>
            <a:r>
              <a:rPr sz="1100" spc="11" dirty="0">
                <a:solidFill>
                  <a:srgbClr val="1E344A"/>
                </a:solidFill>
                <a:latin typeface="Times New Roman"/>
                <a:cs typeface="Times New Roman"/>
              </a:rPr>
              <a:t> </a:t>
            </a:r>
            <a:r>
              <a:rPr sz="1100" dirty="0">
                <a:solidFill>
                  <a:srgbClr val="1E344A"/>
                </a:solidFill>
                <a:latin typeface="Arial"/>
                <a:cs typeface="Arial"/>
              </a:rPr>
              <a:t>#</a:t>
            </a:r>
            <a:r>
              <a:rPr sz="1100" dirty="0">
                <a:solidFill>
                  <a:prstClr val="black"/>
                </a:solidFill>
                <a:latin typeface="Arial"/>
                <a:cs typeface="Arial"/>
              </a:rPr>
              <a:t>TUA</a:t>
            </a:r>
            <a:r>
              <a:rPr sz="1100" spc="-5" dirty="0">
                <a:solidFill>
                  <a:prstClr val="black"/>
                </a:solidFill>
                <a:latin typeface="Arial"/>
                <a:cs typeface="Arial"/>
              </a:rPr>
              <a:t>C0</a:t>
            </a:r>
            <a:r>
              <a:rPr sz="1100" spc="-11" dirty="0">
                <a:solidFill>
                  <a:prstClr val="black"/>
                </a:solidFill>
                <a:latin typeface="Arial"/>
                <a:cs typeface="Arial"/>
              </a:rPr>
              <a:t>106</a:t>
            </a:r>
            <a:r>
              <a:rPr sz="1100" dirty="0">
                <a:solidFill>
                  <a:prstClr val="black"/>
                </a:solidFill>
                <a:latin typeface="Arial"/>
                <a:cs typeface="Arial"/>
              </a:rPr>
              <a:t>LB</a:t>
            </a:r>
            <a:endParaRPr sz="1100" b="0" dirty="0">
              <a:solidFill>
                <a:prstClr val="black"/>
              </a:solidFill>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body" idx="1"/>
          </p:nvPr>
        </p:nvSpPr>
        <p:spPr>
          <a:xfrm>
            <a:off x="609441" y="1600206"/>
            <a:ext cx="10969943" cy="3859005"/>
          </a:xfrm>
          <a:prstGeom prst="rect">
            <a:avLst/>
          </a:prstGeom>
        </p:spPr>
        <p:txBody>
          <a:bodyPr vert="horz" wrap="square" lIns="0" tIns="0" rIns="0" bIns="0" rtlCol="0">
            <a:spAutoFit/>
          </a:bodyPr>
          <a:lstStyle/>
          <a:p>
            <a:pPr marL="690730" indent="-228551">
              <a:lnSpc>
                <a:spcPts val="2974"/>
              </a:lnSpc>
              <a:buFont typeface="Arial"/>
              <a:buChar char="•"/>
              <a:tabLst>
                <a:tab pos="691366" algn="l"/>
              </a:tabLst>
            </a:pPr>
            <a:r>
              <a:rPr sz="3700" spc="-15" dirty="0"/>
              <a:t>Acti</a:t>
            </a:r>
            <a:r>
              <a:rPr sz="3700" spc="-45" dirty="0"/>
              <a:t>v</a:t>
            </a:r>
            <a:r>
              <a:rPr sz="3700" dirty="0"/>
              <a:t>e</a:t>
            </a:r>
            <a:r>
              <a:rPr sz="3700" spc="-60" dirty="0">
                <a:latin typeface="Times New Roman"/>
                <a:cs typeface="Times New Roman"/>
              </a:rPr>
              <a:t> </a:t>
            </a:r>
            <a:r>
              <a:rPr sz="3700" spc="-20" dirty="0"/>
              <a:t>Arm</a:t>
            </a:r>
            <a:r>
              <a:rPr sz="3700" spc="-71" dirty="0">
                <a:latin typeface="Times New Roman"/>
                <a:cs typeface="Times New Roman"/>
              </a:rPr>
              <a:t> </a:t>
            </a:r>
            <a:r>
              <a:rPr sz="3700" spc="-20" dirty="0"/>
              <a:t>Disco</a:t>
            </a:r>
            <a:r>
              <a:rPr sz="3700" spc="-45" dirty="0"/>
              <a:t>n</a:t>
            </a:r>
            <a:r>
              <a:rPr sz="3700" spc="-11" dirty="0"/>
              <a:t>tin</a:t>
            </a:r>
            <a:r>
              <a:rPr sz="3700" spc="-25" dirty="0"/>
              <a:t>u</a:t>
            </a:r>
            <a:r>
              <a:rPr sz="3700" spc="-40" dirty="0"/>
              <a:t>a</a:t>
            </a:r>
            <a:r>
              <a:rPr sz="3700" spc="-15" dirty="0"/>
              <a:t>tions</a:t>
            </a:r>
            <a:r>
              <a:rPr sz="3700" spc="-35" dirty="0">
                <a:latin typeface="Times New Roman"/>
                <a:cs typeface="Times New Roman"/>
              </a:rPr>
              <a:t> </a:t>
            </a:r>
            <a:r>
              <a:rPr sz="3700" spc="-15" dirty="0"/>
              <a:t>due</a:t>
            </a:r>
            <a:r>
              <a:rPr sz="3700" spc="-60" dirty="0">
                <a:latin typeface="Times New Roman"/>
                <a:cs typeface="Times New Roman"/>
              </a:rPr>
              <a:t> </a:t>
            </a:r>
            <a:r>
              <a:rPr sz="3700" spc="-40" dirty="0"/>
              <a:t>t</a:t>
            </a:r>
            <a:r>
              <a:rPr sz="3700" spc="-15" dirty="0"/>
              <a:t>o</a:t>
            </a:r>
            <a:r>
              <a:rPr sz="3700" spc="-65" dirty="0">
                <a:latin typeface="Times New Roman"/>
                <a:cs typeface="Times New Roman"/>
              </a:rPr>
              <a:t> </a:t>
            </a:r>
            <a:r>
              <a:rPr sz="3700" spc="-15" dirty="0"/>
              <a:t>clin</a:t>
            </a:r>
            <a:r>
              <a:rPr sz="3700" spc="-11" dirty="0"/>
              <a:t>i</a:t>
            </a:r>
            <a:r>
              <a:rPr sz="3700" spc="-40" dirty="0"/>
              <a:t>c</a:t>
            </a:r>
            <a:r>
              <a:rPr sz="3700" spc="-11" dirty="0"/>
              <a:t>al</a:t>
            </a:r>
            <a:r>
              <a:rPr sz="3700" spc="-45" dirty="0">
                <a:latin typeface="Times New Roman"/>
                <a:cs typeface="Times New Roman"/>
              </a:rPr>
              <a:t> </a:t>
            </a:r>
            <a:r>
              <a:rPr sz="3700" spc="-15" dirty="0"/>
              <a:t>AE,</a:t>
            </a:r>
            <a:r>
              <a:rPr sz="3700" spc="-65" dirty="0">
                <a:latin typeface="Times New Roman"/>
                <a:cs typeface="Times New Roman"/>
              </a:rPr>
              <a:t> </a:t>
            </a:r>
            <a:r>
              <a:rPr sz="3700" spc="-15" dirty="0" smtClean="0"/>
              <a:t>n=12</a:t>
            </a:r>
            <a:endParaRPr sz="3700" spc="-15" dirty="0"/>
          </a:p>
          <a:p>
            <a:pPr marL="1147831" lvl="1" indent="-228551">
              <a:lnSpc>
                <a:spcPts val="2350"/>
              </a:lnSpc>
              <a:buFont typeface="Arial"/>
              <a:buChar char="•"/>
              <a:tabLst>
                <a:tab pos="1149102" algn="l"/>
              </a:tabLst>
            </a:pPr>
            <a:r>
              <a:rPr sz="2300" dirty="0">
                <a:latin typeface="Calibri"/>
                <a:cs typeface="Calibri"/>
              </a:rPr>
              <a:t>Ga</a:t>
            </a:r>
            <a:r>
              <a:rPr sz="2300" spc="-20" dirty="0">
                <a:latin typeface="Calibri"/>
                <a:cs typeface="Calibri"/>
              </a:rPr>
              <a:t>s</a:t>
            </a:r>
            <a:r>
              <a:rPr sz="2300" dirty="0">
                <a:latin typeface="Calibri"/>
                <a:cs typeface="Calibri"/>
              </a:rPr>
              <a:t>t</a:t>
            </a:r>
            <a:r>
              <a:rPr sz="2300" spc="-35" dirty="0">
                <a:latin typeface="Calibri"/>
                <a:cs typeface="Calibri"/>
              </a:rPr>
              <a:t>r</a:t>
            </a:r>
            <a:r>
              <a:rPr sz="2300" spc="-5" dirty="0">
                <a:latin typeface="Calibri"/>
                <a:cs typeface="Calibri"/>
              </a:rPr>
              <a:t>o</a:t>
            </a:r>
            <a:r>
              <a:rPr sz="2300" dirty="0">
                <a:latin typeface="Calibri"/>
                <a:cs typeface="Calibri"/>
              </a:rPr>
              <a:t>i</a:t>
            </a:r>
            <a:r>
              <a:rPr sz="2300" spc="-35" dirty="0">
                <a:latin typeface="Calibri"/>
                <a:cs typeface="Calibri"/>
              </a:rPr>
              <a:t>n</a:t>
            </a:r>
            <a:r>
              <a:rPr sz="2300" spc="-25" dirty="0">
                <a:latin typeface="Calibri"/>
                <a:cs typeface="Calibri"/>
              </a:rPr>
              <a:t>t</a:t>
            </a:r>
            <a:r>
              <a:rPr sz="2300" dirty="0">
                <a:latin typeface="Calibri"/>
                <a:cs typeface="Calibri"/>
              </a:rPr>
              <a:t>e</a:t>
            </a:r>
            <a:r>
              <a:rPr sz="2300" spc="-25" dirty="0">
                <a:latin typeface="Calibri"/>
                <a:cs typeface="Calibri"/>
              </a:rPr>
              <a:t>s</a:t>
            </a:r>
            <a:r>
              <a:rPr sz="2300" dirty="0">
                <a:latin typeface="Calibri"/>
                <a:cs typeface="Calibri"/>
              </a:rPr>
              <a:t>t</a:t>
            </a:r>
            <a:r>
              <a:rPr sz="2300" spc="-11" dirty="0">
                <a:latin typeface="Calibri"/>
                <a:cs typeface="Calibri"/>
              </a:rPr>
              <a:t>i</a:t>
            </a:r>
            <a:r>
              <a:rPr sz="2300" spc="-5" dirty="0">
                <a:latin typeface="Calibri"/>
                <a:cs typeface="Calibri"/>
              </a:rPr>
              <a:t>n</a:t>
            </a:r>
            <a:r>
              <a:rPr sz="2300" spc="-11" dirty="0">
                <a:latin typeface="Calibri"/>
                <a:cs typeface="Calibri"/>
              </a:rPr>
              <a:t>a</a:t>
            </a:r>
            <a:r>
              <a:rPr sz="2300" dirty="0">
                <a:latin typeface="Calibri"/>
                <a:cs typeface="Calibri"/>
              </a:rPr>
              <a:t>l</a:t>
            </a:r>
            <a:r>
              <a:rPr sz="2300" spc="-11" dirty="0">
                <a:latin typeface="Calibri"/>
                <a:cs typeface="Calibri"/>
              </a:rPr>
              <a:t>,</a:t>
            </a:r>
            <a:r>
              <a:rPr sz="2300" spc="-60" dirty="0">
                <a:latin typeface="Times New Roman"/>
                <a:cs typeface="Times New Roman"/>
              </a:rPr>
              <a:t> </a:t>
            </a:r>
            <a:r>
              <a:rPr sz="2300" spc="-5" dirty="0">
                <a:latin typeface="Calibri"/>
                <a:cs typeface="Calibri"/>
              </a:rPr>
              <a:t>n=1</a:t>
            </a:r>
            <a:endParaRPr sz="2300" dirty="0">
              <a:latin typeface="Calibri"/>
              <a:cs typeface="Calibri"/>
            </a:endParaRPr>
          </a:p>
          <a:p>
            <a:pPr marL="1147831" lvl="1" indent="-228551">
              <a:lnSpc>
                <a:spcPts val="2350"/>
              </a:lnSpc>
              <a:buFont typeface="Arial"/>
              <a:buChar char="•"/>
              <a:tabLst>
                <a:tab pos="1149102" algn="l"/>
              </a:tabLst>
            </a:pPr>
            <a:r>
              <a:rPr sz="2300" dirty="0">
                <a:latin typeface="Calibri"/>
                <a:cs typeface="Calibri"/>
              </a:rPr>
              <a:t>Rash,</a:t>
            </a:r>
            <a:r>
              <a:rPr sz="2300" spc="-55" dirty="0">
                <a:latin typeface="Times New Roman"/>
                <a:cs typeface="Times New Roman"/>
              </a:rPr>
              <a:t> </a:t>
            </a:r>
            <a:r>
              <a:rPr sz="2300" spc="-5" dirty="0">
                <a:latin typeface="Calibri"/>
                <a:cs typeface="Calibri"/>
              </a:rPr>
              <a:t>n=3</a:t>
            </a:r>
            <a:endParaRPr sz="2300" dirty="0">
              <a:latin typeface="Calibri"/>
              <a:cs typeface="Calibri"/>
            </a:endParaRPr>
          </a:p>
          <a:p>
            <a:pPr marL="1147831" lvl="1" indent="-228551">
              <a:lnSpc>
                <a:spcPts val="2405"/>
              </a:lnSpc>
              <a:buFont typeface="Arial"/>
              <a:buChar char="•"/>
              <a:tabLst>
                <a:tab pos="1149102" algn="l"/>
              </a:tabLst>
            </a:pPr>
            <a:r>
              <a:rPr sz="2300" dirty="0">
                <a:latin typeface="Calibri"/>
                <a:cs typeface="Calibri"/>
              </a:rPr>
              <a:t>Ne</a:t>
            </a:r>
            <a:r>
              <a:rPr sz="2300" spc="15" dirty="0">
                <a:latin typeface="Calibri"/>
                <a:cs typeface="Calibri"/>
              </a:rPr>
              <a:t>r</a:t>
            </a:r>
            <a:r>
              <a:rPr sz="2300" spc="-20" dirty="0">
                <a:latin typeface="Calibri"/>
                <a:cs typeface="Calibri"/>
              </a:rPr>
              <a:t>v</a:t>
            </a:r>
            <a:r>
              <a:rPr sz="2300" spc="-5" dirty="0">
                <a:latin typeface="Calibri"/>
                <a:cs typeface="Calibri"/>
              </a:rPr>
              <a:t>ou</a:t>
            </a:r>
            <a:r>
              <a:rPr sz="2300" dirty="0">
                <a:latin typeface="Calibri"/>
                <a:cs typeface="Calibri"/>
              </a:rPr>
              <a:t>s</a:t>
            </a:r>
            <a:r>
              <a:rPr sz="2300" spc="-65" dirty="0">
                <a:latin typeface="Times New Roman"/>
                <a:cs typeface="Times New Roman"/>
              </a:rPr>
              <a:t> </a:t>
            </a:r>
            <a:r>
              <a:rPr sz="2300" spc="-40" dirty="0">
                <a:latin typeface="Calibri"/>
                <a:cs typeface="Calibri"/>
              </a:rPr>
              <a:t>s</a:t>
            </a:r>
            <a:r>
              <a:rPr sz="2300" spc="-20" dirty="0">
                <a:latin typeface="Calibri"/>
                <a:cs typeface="Calibri"/>
              </a:rPr>
              <a:t>y</a:t>
            </a:r>
            <a:r>
              <a:rPr sz="2300" spc="-25" dirty="0">
                <a:latin typeface="Calibri"/>
                <a:cs typeface="Calibri"/>
              </a:rPr>
              <a:t>st</a:t>
            </a:r>
            <a:r>
              <a:rPr sz="2300" dirty="0">
                <a:latin typeface="Calibri"/>
                <a:cs typeface="Calibri"/>
              </a:rPr>
              <a:t>em,</a:t>
            </a:r>
            <a:r>
              <a:rPr sz="2300" spc="-51" dirty="0">
                <a:latin typeface="Times New Roman"/>
                <a:cs typeface="Times New Roman"/>
              </a:rPr>
              <a:t> </a:t>
            </a:r>
            <a:r>
              <a:rPr sz="2300" spc="-5" dirty="0">
                <a:latin typeface="Calibri"/>
                <a:cs typeface="Calibri"/>
              </a:rPr>
              <a:t>n=8</a:t>
            </a:r>
            <a:endParaRPr sz="2300" dirty="0">
              <a:latin typeface="Calibri"/>
              <a:cs typeface="Calibri"/>
            </a:endParaRPr>
          </a:p>
          <a:p>
            <a:pPr marL="1604932" lvl="2" indent="-228551">
              <a:lnSpc>
                <a:spcPts val="2190"/>
              </a:lnSpc>
              <a:buFont typeface="Arial"/>
              <a:buChar char="•"/>
              <a:tabLst>
                <a:tab pos="1606203" algn="l"/>
              </a:tabLst>
            </a:pPr>
            <a:r>
              <a:rPr sz="1900" spc="-5" dirty="0">
                <a:latin typeface="Calibri"/>
                <a:cs typeface="Calibri"/>
              </a:rPr>
              <a:t>Se</a:t>
            </a:r>
            <a:r>
              <a:rPr sz="1900" dirty="0">
                <a:latin typeface="Calibri"/>
                <a:cs typeface="Calibri"/>
              </a:rPr>
              <a:t>i</a:t>
            </a:r>
            <a:r>
              <a:rPr sz="1900" spc="-11" dirty="0">
                <a:latin typeface="Calibri"/>
                <a:cs typeface="Calibri"/>
              </a:rPr>
              <a:t>z</a:t>
            </a:r>
            <a:r>
              <a:rPr sz="1900" spc="-5" dirty="0">
                <a:latin typeface="Calibri"/>
                <a:cs typeface="Calibri"/>
              </a:rPr>
              <a:t>u</a:t>
            </a:r>
            <a:r>
              <a:rPr sz="1900" spc="-20" dirty="0">
                <a:latin typeface="Calibri"/>
                <a:cs typeface="Calibri"/>
              </a:rPr>
              <a:t>r</a:t>
            </a:r>
            <a:r>
              <a:rPr sz="1900" spc="-11" dirty="0">
                <a:latin typeface="Calibri"/>
                <a:cs typeface="Calibri"/>
              </a:rPr>
              <a:t>e,</a:t>
            </a:r>
            <a:r>
              <a:rPr sz="1900" spc="-45" dirty="0">
                <a:latin typeface="Times New Roman"/>
                <a:cs typeface="Times New Roman"/>
              </a:rPr>
              <a:t> </a:t>
            </a:r>
            <a:r>
              <a:rPr sz="1900" spc="-5" dirty="0" smtClean="0">
                <a:latin typeface="Calibri"/>
                <a:cs typeface="Calibri"/>
              </a:rPr>
              <a:t>n=1</a:t>
            </a:r>
            <a:r>
              <a:rPr lang="en-GB" spc="-15" dirty="0" smtClean="0"/>
              <a:t>                                                                                                                                                                                                                                                                                                                                                                                                                                                                                                                                       </a:t>
            </a:r>
            <a:endParaRPr spc="-11" dirty="0"/>
          </a:p>
          <a:p>
            <a:pPr marL="449483" lvl="1">
              <a:spcBef>
                <a:spcPts val="28"/>
              </a:spcBef>
              <a:buNone/>
            </a:pPr>
            <a:endParaRPr sz="1900" dirty="0">
              <a:latin typeface="Times New Roman"/>
              <a:cs typeface="Times New Roman"/>
            </a:endParaRPr>
          </a:p>
          <a:p>
            <a:pPr marL="690730" indent="-228551">
              <a:lnSpc>
                <a:spcPts val="2974"/>
              </a:lnSpc>
              <a:buFont typeface="Arial"/>
              <a:buChar char="•"/>
              <a:tabLst>
                <a:tab pos="691366" algn="l"/>
              </a:tabLst>
            </a:pPr>
            <a:r>
              <a:rPr spc="-15" dirty="0"/>
              <a:t>Se</a:t>
            </a:r>
            <a:r>
              <a:rPr spc="-40" dirty="0"/>
              <a:t>r</a:t>
            </a:r>
            <a:r>
              <a:rPr spc="-15" dirty="0"/>
              <a:t>o</a:t>
            </a:r>
            <a:r>
              <a:rPr spc="-31" dirty="0"/>
              <a:t>c</a:t>
            </a:r>
            <a:r>
              <a:rPr spc="-15" dirty="0"/>
              <a:t>o</a:t>
            </a:r>
            <a:r>
              <a:rPr spc="-55" dirty="0"/>
              <a:t>n</a:t>
            </a:r>
            <a:r>
              <a:rPr spc="-40" dirty="0"/>
              <a:t>v</a:t>
            </a:r>
            <a:r>
              <a:rPr spc="-5" dirty="0"/>
              <a:t>e</a:t>
            </a:r>
            <a:r>
              <a:rPr spc="-31" dirty="0"/>
              <a:t>r</a:t>
            </a:r>
            <a:r>
              <a:rPr spc="-15" dirty="0"/>
              <a:t>sio</a:t>
            </a:r>
            <a:r>
              <a:rPr spc="-20" dirty="0"/>
              <a:t>n</a:t>
            </a:r>
            <a:r>
              <a:rPr spc="-11" dirty="0">
                <a:latin typeface="Calibri"/>
                <a:cs typeface="Calibri"/>
              </a:rPr>
              <a:t>,</a:t>
            </a:r>
            <a:r>
              <a:rPr spc="-45" dirty="0">
                <a:latin typeface="Times New Roman"/>
                <a:cs typeface="Times New Roman"/>
              </a:rPr>
              <a:t> </a:t>
            </a:r>
            <a:r>
              <a:rPr spc="-15" dirty="0">
                <a:latin typeface="Calibri"/>
                <a:cs typeface="Calibri"/>
              </a:rPr>
              <a:t>Acti</a:t>
            </a:r>
            <a:r>
              <a:rPr spc="-45" dirty="0">
                <a:latin typeface="Calibri"/>
                <a:cs typeface="Calibri"/>
              </a:rPr>
              <a:t>v</a:t>
            </a:r>
            <a:r>
              <a:rPr spc="-15" dirty="0">
                <a:latin typeface="Calibri"/>
                <a:cs typeface="Calibri"/>
              </a:rPr>
              <a:t>e</a:t>
            </a:r>
            <a:r>
              <a:rPr spc="-65" dirty="0">
                <a:latin typeface="Times New Roman"/>
                <a:cs typeface="Times New Roman"/>
              </a:rPr>
              <a:t> </a:t>
            </a:r>
            <a:r>
              <a:rPr spc="-20" dirty="0">
                <a:latin typeface="Calibri"/>
                <a:cs typeface="Calibri"/>
              </a:rPr>
              <a:t>CA</a:t>
            </a:r>
            <a:r>
              <a:rPr spc="-15" dirty="0">
                <a:latin typeface="Calibri"/>
                <a:cs typeface="Calibri"/>
              </a:rPr>
              <a:t>B</a:t>
            </a:r>
            <a:r>
              <a:rPr spc="-65" dirty="0">
                <a:latin typeface="Times New Roman"/>
                <a:cs typeface="Times New Roman"/>
              </a:rPr>
              <a:t> </a:t>
            </a:r>
            <a:r>
              <a:rPr spc="-20" dirty="0">
                <a:latin typeface="Calibri"/>
                <a:cs typeface="Calibri"/>
              </a:rPr>
              <a:t>(Cohor</a:t>
            </a:r>
            <a:r>
              <a:rPr spc="-11" dirty="0">
                <a:latin typeface="Calibri"/>
                <a:cs typeface="Calibri"/>
              </a:rPr>
              <a:t>t</a:t>
            </a:r>
            <a:r>
              <a:rPr spc="-45" dirty="0">
                <a:latin typeface="Times New Roman"/>
                <a:cs typeface="Times New Roman"/>
              </a:rPr>
              <a:t> </a:t>
            </a:r>
            <a:r>
              <a:rPr spc="-15" dirty="0">
                <a:latin typeface="Calibri"/>
                <a:cs typeface="Calibri"/>
              </a:rPr>
              <a:t>1)</a:t>
            </a:r>
          </a:p>
          <a:p>
            <a:pPr marL="1147831" lvl="1" indent="-228551">
              <a:lnSpc>
                <a:spcPts val="2350"/>
              </a:lnSpc>
              <a:buFont typeface="Arial"/>
              <a:buChar char="•"/>
              <a:tabLst>
                <a:tab pos="1149102" algn="l"/>
              </a:tabLst>
            </a:pPr>
            <a:r>
              <a:rPr sz="2300" spc="-5" dirty="0">
                <a:latin typeface="Calibri"/>
                <a:cs typeface="Calibri"/>
              </a:rPr>
              <a:t>D</a:t>
            </a:r>
            <a:r>
              <a:rPr sz="2300" spc="-11" dirty="0">
                <a:latin typeface="Calibri"/>
                <a:cs typeface="Calibri"/>
              </a:rPr>
              <a:t>e</a:t>
            </a:r>
            <a:r>
              <a:rPr sz="2300" spc="-25" dirty="0">
                <a:latin typeface="Calibri"/>
                <a:cs typeface="Calibri"/>
              </a:rPr>
              <a:t>t</a:t>
            </a:r>
            <a:r>
              <a:rPr sz="2300" dirty="0">
                <a:latin typeface="Calibri"/>
                <a:cs typeface="Calibri"/>
              </a:rPr>
              <a:t>ec</a:t>
            </a:r>
            <a:r>
              <a:rPr sz="2300" spc="-25" dirty="0">
                <a:latin typeface="Calibri"/>
                <a:cs typeface="Calibri"/>
              </a:rPr>
              <a:t>t</a:t>
            </a:r>
            <a:r>
              <a:rPr sz="2300" dirty="0">
                <a:latin typeface="Calibri"/>
                <a:cs typeface="Calibri"/>
              </a:rPr>
              <a:t>ed</a:t>
            </a:r>
            <a:r>
              <a:rPr sz="2300" spc="-65" dirty="0">
                <a:latin typeface="Times New Roman"/>
                <a:cs typeface="Times New Roman"/>
              </a:rPr>
              <a:t> </a:t>
            </a:r>
            <a:r>
              <a:rPr sz="2300" spc="-5" dirty="0">
                <a:latin typeface="Calibri"/>
                <a:cs typeface="Calibri"/>
              </a:rPr>
              <a:t>Stu</a:t>
            </a:r>
            <a:r>
              <a:rPr sz="2300" dirty="0">
                <a:latin typeface="Calibri"/>
                <a:cs typeface="Calibri"/>
              </a:rPr>
              <a:t>dy</a:t>
            </a:r>
            <a:r>
              <a:rPr sz="2300" spc="-65" dirty="0">
                <a:latin typeface="Times New Roman"/>
                <a:cs typeface="Times New Roman"/>
              </a:rPr>
              <a:t> </a:t>
            </a:r>
            <a:r>
              <a:rPr sz="2300" dirty="0">
                <a:latin typeface="Calibri"/>
                <a:cs typeface="Calibri"/>
              </a:rPr>
              <a:t>W77</a:t>
            </a:r>
            <a:r>
              <a:rPr sz="2300" spc="-55" dirty="0">
                <a:latin typeface="Times New Roman"/>
                <a:cs typeface="Times New Roman"/>
              </a:rPr>
              <a:t> </a:t>
            </a:r>
            <a:r>
              <a:rPr sz="2300" spc="-5" dirty="0">
                <a:latin typeface="Calibri"/>
                <a:cs typeface="Calibri"/>
              </a:rPr>
              <a:t>(48</a:t>
            </a:r>
            <a:r>
              <a:rPr sz="2300" dirty="0">
                <a:latin typeface="Calibri"/>
                <a:cs typeface="Calibri"/>
              </a:rPr>
              <a:t>W</a:t>
            </a:r>
            <a:r>
              <a:rPr sz="2300" spc="-60" dirty="0">
                <a:latin typeface="Times New Roman"/>
                <a:cs typeface="Times New Roman"/>
              </a:rPr>
              <a:t> </a:t>
            </a:r>
            <a:r>
              <a:rPr sz="2300" spc="-15" dirty="0">
                <a:latin typeface="Calibri"/>
                <a:cs typeface="Calibri"/>
              </a:rPr>
              <a:t>a</a:t>
            </a:r>
            <a:r>
              <a:rPr sz="2300" spc="-5" dirty="0">
                <a:latin typeface="Calibri"/>
                <a:cs typeface="Calibri"/>
              </a:rPr>
              <a:t>f</a:t>
            </a:r>
            <a:r>
              <a:rPr sz="2300" spc="-25" dirty="0">
                <a:latin typeface="Calibri"/>
                <a:cs typeface="Calibri"/>
              </a:rPr>
              <a:t>t</a:t>
            </a:r>
            <a:r>
              <a:rPr sz="2300" spc="-11" dirty="0">
                <a:latin typeface="Calibri"/>
                <a:cs typeface="Calibri"/>
              </a:rPr>
              <a:t>er</a:t>
            </a:r>
            <a:r>
              <a:rPr sz="2300" spc="-55" dirty="0">
                <a:latin typeface="Times New Roman"/>
                <a:cs typeface="Times New Roman"/>
              </a:rPr>
              <a:t> </a:t>
            </a:r>
            <a:r>
              <a:rPr sz="2300" spc="-5" dirty="0">
                <a:latin typeface="Calibri"/>
                <a:cs typeface="Calibri"/>
              </a:rPr>
              <a:t>f</a:t>
            </a:r>
            <a:r>
              <a:rPr sz="2300" spc="-11" dirty="0">
                <a:latin typeface="Calibri"/>
                <a:cs typeface="Calibri"/>
              </a:rPr>
              <a:t>i</a:t>
            </a:r>
            <a:r>
              <a:rPr sz="2300" spc="-5" dirty="0">
                <a:latin typeface="Calibri"/>
                <a:cs typeface="Calibri"/>
              </a:rPr>
              <a:t>na</a:t>
            </a:r>
            <a:r>
              <a:rPr sz="2300" dirty="0">
                <a:latin typeface="Calibri"/>
                <a:cs typeface="Calibri"/>
              </a:rPr>
              <a:t>l</a:t>
            </a:r>
            <a:r>
              <a:rPr sz="2300" spc="-71" dirty="0">
                <a:latin typeface="Times New Roman"/>
                <a:cs typeface="Times New Roman"/>
              </a:rPr>
              <a:t> </a:t>
            </a:r>
            <a:r>
              <a:rPr sz="2300" dirty="0">
                <a:latin typeface="Calibri"/>
                <a:cs typeface="Calibri"/>
              </a:rPr>
              <a:t>i</a:t>
            </a:r>
            <a:r>
              <a:rPr sz="2300" spc="-5" dirty="0">
                <a:latin typeface="Calibri"/>
                <a:cs typeface="Calibri"/>
              </a:rPr>
              <a:t>nject</a:t>
            </a:r>
            <a:r>
              <a:rPr sz="2300" spc="5" dirty="0">
                <a:latin typeface="Calibri"/>
                <a:cs typeface="Calibri"/>
              </a:rPr>
              <a:t>i</a:t>
            </a:r>
            <a:r>
              <a:rPr sz="2300" spc="-5" dirty="0">
                <a:latin typeface="Calibri"/>
                <a:cs typeface="Calibri"/>
              </a:rPr>
              <a:t>o</a:t>
            </a:r>
            <a:r>
              <a:rPr sz="2300" spc="-11" dirty="0">
                <a:latin typeface="Calibri"/>
                <a:cs typeface="Calibri"/>
              </a:rPr>
              <a:t>n</a:t>
            </a:r>
            <a:r>
              <a:rPr sz="2300" dirty="0">
                <a:latin typeface="Calibri"/>
                <a:cs typeface="Calibri"/>
              </a:rPr>
              <a:t>)</a:t>
            </a:r>
          </a:p>
          <a:p>
            <a:pPr marL="1147831" lvl="1" indent="-228551">
              <a:lnSpc>
                <a:spcPts val="2350"/>
              </a:lnSpc>
              <a:buFont typeface="Arial"/>
              <a:buChar char="•"/>
              <a:tabLst>
                <a:tab pos="1149102" algn="l"/>
              </a:tabLst>
            </a:pPr>
            <a:r>
              <a:rPr sz="2300" spc="-5" dirty="0">
                <a:latin typeface="Calibri"/>
                <a:cs typeface="Calibri"/>
              </a:rPr>
              <a:t>CA</a:t>
            </a:r>
            <a:r>
              <a:rPr sz="2300" dirty="0">
                <a:latin typeface="Calibri"/>
                <a:cs typeface="Calibri"/>
              </a:rPr>
              <a:t>B</a:t>
            </a:r>
            <a:r>
              <a:rPr sz="2300" spc="-45" dirty="0">
                <a:latin typeface="Times New Roman"/>
                <a:cs typeface="Times New Roman"/>
              </a:rPr>
              <a:t> </a:t>
            </a:r>
            <a:r>
              <a:rPr sz="2300" dirty="0">
                <a:latin typeface="Calibri"/>
                <a:cs typeface="Calibri"/>
              </a:rPr>
              <a:t>l</a:t>
            </a:r>
            <a:r>
              <a:rPr sz="2300" spc="-15" dirty="0">
                <a:latin typeface="Calibri"/>
                <a:cs typeface="Calibri"/>
              </a:rPr>
              <a:t>e</a:t>
            </a:r>
            <a:r>
              <a:rPr sz="2300" spc="-25" dirty="0">
                <a:latin typeface="Calibri"/>
                <a:cs typeface="Calibri"/>
              </a:rPr>
              <a:t>v</a:t>
            </a:r>
            <a:r>
              <a:rPr sz="2300" dirty="0">
                <a:latin typeface="Calibri"/>
                <a:cs typeface="Calibri"/>
              </a:rPr>
              <a:t>els</a:t>
            </a:r>
            <a:r>
              <a:rPr sz="2300" spc="-65" dirty="0">
                <a:latin typeface="Times New Roman"/>
                <a:cs typeface="Times New Roman"/>
              </a:rPr>
              <a:t> </a:t>
            </a:r>
            <a:r>
              <a:rPr sz="2300" dirty="0">
                <a:latin typeface="Calibri"/>
                <a:cs typeface="Calibri"/>
              </a:rPr>
              <a:t>B</a:t>
            </a:r>
            <a:r>
              <a:rPr sz="2300" spc="-51" dirty="0">
                <a:latin typeface="Calibri"/>
                <a:cs typeface="Calibri"/>
              </a:rPr>
              <a:t>L</a:t>
            </a:r>
            <a:r>
              <a:rPr sz="2300" spc="-5" dirty="0">
                <a:latin typeface="Calibri"/>
                <a:cs typeface="Calibri"/>
              </a:rPr>
              <a:t>O</a:t>
            </a:r>
            <a:r>
              <a:rPr sz="2300" dirty="0">
                <a:latin typeface="Calibri"/>
                <a:cs typeface="Calibri"/>
              </a:rPr>
              <a:t>Q</a:t>
            </a:r>
            <a:r>
              <a:rPr sz="2300" spc="-55" dirty="0">
                <a:latin typeface="Times New Roman"/>
                <a:cs typeface="Times New Roman"/>
              </a:rPr>
              <a:t> </a:t>
            </a:r>
            <a:r>
              <a:rPr sz="2300" spc="-20" dirty="0">
                <a:latin typeface="Calibri"/>
                <a:cs typeface="Calibri"/>
              </a:rPr>
              <a:t>a</a:t>
            </a:r>
            <a:r>
              <a:rPr sz="2300" dirty="0">
                <a:latin typeface="Calibri"/>
                <a:cs typeface="Calibri"/>
              </a:rPr>
              <a:t>t</a:t>
            </a:r>
            <a:r>
              <a:rPr sz="2300" spc="-55" dirty="0">
                <a:latin typeface="Times New Roman"/>
                <a:cs typeface="Times New Roman"/>
              </a:rPr>
              <a:t> </a:t>
            </a:r>
            <a:r>
              <a:rPr sz="2300" dirty="0">
                <a:latin typeface="Calibri"/>
                <a:cs typeface="Calibri"/>
              </a:rPr>
              <a:t>W53</a:t>
            </a:r>
            <a:r>
              <a:rPr sz="2300" spc="-65" dirty="0">
                <a:latin typeface="Times New Roman"/>
                <a:cs typeface="Times New Roman"/>
              </a:rPr>
              <a:t> </a:t>
            </a:r>
            <a:r>
              <a:rPr sz="2300" dirty="0">
                <a:latin typeface="Calibri"/>
                <a:cs typeface="Calibri"/>
              </a:rPr>
              <a:t>and</a:t>
            </a:r>
            <a:r>
              <a:rPr sz="2300" spc="-71" dirty="0">
                <a:latin typeface="Times New Roman"/>
                <a:cs typeface="Times New Roman"/>
              </a:rPr>
              <a:t> </a:t>
            </a:r>
            <a:r>
              <a:rPr sz="2300" dirty="0">
                <a:latin typeface="Calibri"/>
                <a:cs typeface="Calibri"/>
              </a:rPr>
              <a:t>77</a:t>
            </a:r>
          </a:p>
          <a:p>
            <a:pPr marL="1147831" lvl="1" indent="-228551">
              <a:lnSpc>
                <a:spcPts val="2494"/>
              </a:lnSpc>
              <a:buFont typeface="Arial"/>
              <a:buChar char="•"/>
              <a:tabLst>
                <a:tab pos="1149102" algn="l"/>
              </a:tabLst>
            </a:pPr>
            <a:r>
              <a:rPr sz="2300" dirty="0">
                <a:latin typeface="Calibri"/>
                <a:cs typeface="Calibri"/>
              </a:rPr>
              <a:t>Wild</a:t>
            </a:r>
            <a:r>
              <a:rPr sz="2300" spc="-71" dirty="0">
                <a:latin typeface="Times New Roman"/>
                <a:cs typeface="Times New Roman"/>
              </a:rPr>
              <a:t> </a:t>
            </a:r>
            <a:r>
              <a:rPr sz="2300" dirty="0">
                <a:latin typeface="Calibri"/>
                <a:cs typeface="Calibri"/>
              </a:rPr>
              <a:t>type</a:t>
            </a:r>
            <a:r>
              <a:rPr sz="2300" spc="-55" dirty="0">
                <a:latin typeface="Times New Roman"/>
                <a:cs typeface="Times New Roman"/>
              </a:rPr>
              <a:t> </a:t>
            </a:r>
            <a:r>
              <a:rPr sz="2300" dirty="0">
                <a:latin typeface="Calibri"/>
                <a:cs typeface="Calibri"/>
              </a:rPr>
              <a:t>vir</a:t>
            </a:r>
            <a:r>
              <a:rPr sz="2300" spc="-11" dirty="0">
                <a:latin typeface="Calibri"/>
                <a:cs typeface="Calibri"/>
              </a:rPr>
              <a:t>u</a:t>
            </a:r>
            <a:r>
              <a:rPr sz="2300" dirty="0">
                <a:latin typeface="Calibri"/>
                <a:cs typeface="Calibri"/>
              </a:rPr>
              <a:t>s</a:t>
            </a:r>
          </a:p>
        </p:txBody>
      </p:sp>
      <p:sp>
        <p:nvSpPr>
          <p:cNvPr id="5" name="object 5"/>
          <p:cNvSpPr txBox="1">
            <a:spLocks noGrp="1"/>
          </p:cNvSpPr>
          <p:nvPr>
            <p:ph type="title"/>
          </p:nvPr>
        </p:nvSpPr>
        <p:spPr>
          <a:xfrm>
            <a:off x="623229" y="89"/>
            <a:ext cx="10969943" cy="1772436"/>
          </a:xfrm>
          <a:prstGeom prst="rect">
            <a:avLst/>
          </a:prstGeom>
        </p:spPr>
        <p:txBody>
          <a:bodyPr vert="horz" wrap="square" lIns="0" tIns="779934" rIns="0" bIns="0" rtlCol="0">
            <a:spAutoFit/>
          </a:bodyPr>
          <a:lstStyle/>
          <a:p>
            <a:pPr marL="779612"/>
            <a:r>
              <a:rPr lang="en-GB" sz="3200" b="1" spc="-20" dirty="0" smtClean="0">
                <a:solidFill>
                  <a:srgbClr val="0D98C0"/>
                </a:solidFill>
                <a:latin typeface="Arial Black"/>
                <a:cs typeface="Arial Black"/>
              </a:rPr>
              <a:t>Other</a:t>
            </a:r>
            <a:r>
              <a:rPr lang="en-GB" sz="3200" b="1" spc="271" dirty="0" smtClean="0">
                <a:solidFill>
                  <a:srgbClr val="0D98C0"/>
                </a:solidFill>
                <a:latin typeface="Times New Roman"/>
                <a:cs typeface="Times New Roman"/>
              </a:rPr>
              <a:t> </a:t>
            </a:r>
            <a:r>
              <a:rPr lang="en-GB" sz="3200" b="1" spc="-105" dirty="0" smtClean="0">
                <a:solidFill>
                  <a:srgbClr val="0D98C0"/>
                </a:solidFill>
                <a:latin typeface="Arial Black"/>
                <a:cs typeface="Arial Black"/>
              </a:rPr>
              <a:t>c</a:t>
            </a:r>
            <a:r>
              <a:rPr lang="en-GB" sz="3200" b="1" spc="-20" dirty="0" smtClean="0">
                <a:solidFill>
                  <a:srgbClr val="0D98C0"/>
                </a:solidFill>
                <a:latin typeface="Arial Black"/>
                <a:cs typeface="Arial Black"/>
              </a:rPr>
              <a:t>linical</a:t>
            </a:r>
            <a:r>
              <a:rPr lang="en-GB" sz="3200" b="1" spc="25" dirty="0" smtClean="0">
                <a:solidFill>
                  <a:srgbClr val="0D98C0"/>
                </a:solidFill>
                <a:latin typeface="Arial Black"/>
                <a:cs typeface="Arial Black"/>
              </a:rPr>
              <a:t>l</a:t>
            </a:r>
            <a:r>
              <a:rPr lang="en-GB" sz="3200" b="1" spc="-20" dirty="0" smtClean="0">
                <a:solidFill>
                  <a:srgbClr val="0D98C0"/>
                </a:solidFill>
                <a:latin typeface="Arial Black"/>
                <a:cs typeface="Arial Black"/>
              </a:rPr>
              <a:t>y</a:t>
            </a:r>
            <a:r>
              <a:rPr lang="en-GB" sz="3200" b="1" spc="265" dirty="0" smtClean="0">
                <a:solidFill>
                  <a:srgbClr val="0D98C0"/>
                </a:solidFill>
                <a:latin typeface="Times New Roman"/>
                <a:cs typeface="Times New Roman"/>
              </a:rPr>
              <a:t> </a:t>
            </a:r>
            <a:r>
              <a:rPr lang="en-GB" sz="3200" b="1" spc="-20" dirty="0" smtClean="0">
                <a:solidFill>
                  <a:srgbClr val="0D98C0"/>
                </a:solidFill>
                <a:latin typeface="Arial Black"/>
                <a:cs typeface="Arial Black"/>
              </a:rPr>
              <a:t>significant</a:t>
            </a:r>
            <a:r>
              <a:rPr lang="en-GB" sz="3200" b="1" spc="280" dirty="0" smtClean="0">
                <a:solidFill>
                  <a:srgbClr val="0D98C0"/>
                </a:solidFill>
                <a:latin typeface="Times New Roman"/>
                <a:cs typeface="Times New Roman"/>
              </a:rPr>
              <a:t> </a:t>
            </a:r>
            <a:r>
              <a:rPr lang="en-GB" sz="3200" b="1" spc="-105" dirty="0" smtClean="0">
                <a:solidFill>
                  <a:srgbClr val="0D98C0"/>
                </a:solidFill>
                <a:latin typeface="Arial Black"/>
                <a:cs typeface="Arial Black"/>
              </a:rPr>
              <a:t>ev</a:t>
            </a:r>
            <a:r>
              <a:rPr lang="en-GB" sz="3200" b="1" spc="-20" dirty="0" smtClean="0">
                <a:solidFill>
                  <a:srgbClr val="0D98C0"/>
                </a:solidFill>
                <a:latin typeface="Arial Black"/>
                <a:cs typeface="Arial Black"/>
              </a:rPr>
              <a:t>ents </a:t>
            </a:r>
            <a:br>
              <a:rPr lang="en-GB" sz="3200" b="1" spc="-20" dirty="0" smtClean="0">
                <a:solidFill>
                  <a:srgbClr val="0D98C0"/>
                </a:solidFill>
                <a:latin typeface="Arial Black"/>
                <a:cs typeface="Arial Black"/>
              </a:rPr>
            </a:br>
            <a:endParaRPr sz="3200" dirty="0">
              <a:latin typeface="Arial Black"/>
              <a:cs typeface="Arial Black"/>
            </a:endParaRPr>
          </a:p>
        </p:txBody>
      </p:sp>
      <p:sp>
        <p:nvSpPr>
          <p:cNvPr id="7" name="object 7"/>
          <p:cNvSpPr txBox="1"/>
          <p:nvPr/>
        </p:nvSpPr>
        <p:spPr>
          <a:xfrm>
            <a:off x="8206099" y="6405331"/>
            <a:ext cx="3754413" cy="338554"/>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100" dirty="0">
                <a:solidFill>
                  <a:srgbClr val="1E344A"/>
                </a:solidFill>
                <a:latin typeface="Arial"/>
                <a:cs typeface="Arial"/>
              </a:rPr>
              <a:t>Lando</a:t>
            </a:r>
            <a:r>
              <a:rPr sz="1100" spc="-15" dirty="0">
                <a:solidFill>
                  <a:srgbClr val="1E344A"/>
                </a:solidFill>
                <a:latin typeface="Arial"/>
                <a:cs typeface="Arial"/>
              </a:rPr>
              <a:t>v</a:t>
            </a:r>
            <a:r>
              <a:rPr sz="1100" dirty="0">
                <a:solidFill>
                  <a:srgbClr val="1E344A"/>
                </a:solidFill>
                <a:latin typeface="Arial"/>
                <a:cs typeface="Arial"/>
              </a:rPr>
              <a:t>itz</a:t>
            </a:r>
            <a:r>
              <a:rPr sz="1100" spc="20" dirty="0">
                <a:solidFill>
                  <a:srgbClr val="1E344A"/>
                </a:solidFill>
                <a:latin typeface="Times New Roman"/>
                <a:cs typeface="Times New Roman"/>
              </a:rPr>
              <a:t> </a:t>
            </a:r>
            <a:r>
              <a:rPr sz="1100" spc="-5" dirty="0">
                <a:solidFill>
                  <a:srgbClr val="1E344A"/>
                </a:solidFill>
                <a:latin typeface="Arial"/>
                <a:cs typeface="Arial"/>
              </a:rPr>
              <a:t>R</a:t>
            </a:r>
            <a:r>
              <a:rPr sz="1100" dirty="0">
                <a:solidFill>
                  <a:srgbClr val="1E344A"/>
                </a:solidFill>
                <a:latin typeface="Arial"/>
                <a:cs typeface="Arial"/>
              </a:rPr>
              <a:t>,</a:t>
            </a:r>
            <a:r>
              <a:rPr sz="1100" spc="15" dirty="0">
                <a:solidFill>
                  <a:srgbClr val="1E344A"/>
                </a:solidFill>
                <a:latin typeface="Times New Roman"/>
                <a:cs typeface="Times New Roman"/>
              </a:rPr>
              <a:t> </a:t>
            </a:r>
            <a:r>
              <a:rPr sz="1100" spc="-5" dirty="0">
                <a:solidFill>
                  <a:srgbClr val="1E344A"/>
                </a:solidFill>
                <a:latin typeface="Arial"/>
                <a:cs typeface="Arial"/>
              </a:rPr>
              <a:t>e</a:t>
            </a:r>
            <a:r>
              <a:rPr sz="1100" dirty="0">
                <a:solidFill>
                  <a:srgbClr val="1E344A"/>
                </a:solidFill>
                <a:latin typeface="Arial"/>
                <a:cs typeface="Arial"/>
              </a:rPr>
              <a:t>t</a:t>
            </a:r>
            <a:r>
              <a:rPr sz="1100" spc="20" dirty="0">
                <a:solidFill>
                  <a:srgbClr val="1E344A"/>
                </a:solidFill>
                <a:latin typeface="Times New Roman"/>
                <a:cs typeface="Times New Roman"/>
              </a:rPr>
              <a:t> </a:t>
            </a:r>
            <a:r>
              <a:rPr sz="1100" spc="-5" dirty="0">
                <a:solidFill>
                  <a:srgbClr val="1E344A"/>
                </a:solidFill>
                <a:latin typeface="Arial"/>
                <a:cs typeface="Arial"/>
              </a:rPr>
              <a:t>al</a:t>
            </a:r>
            <a:r>
              <a:rPr sz="1100" dirty="0">
                <a:solidFill>
                  <a:srgbClr val="1E344A"/>
                </a:solidFill>
                <a:latin typeface="Arial"/>
                <a:cs typeface="Arial"/>
              </a:rPr>
              <a:t>,</a:t>
            </a:r>
            <a:r>
              <a:rPr sz="1100" spc="11" dirty="0">
                <a:solidFill>
                  <a:srgbClr val="1E344A"/>
                </a:solidFill>
                <a:latin typeface="Times New Roman"/>
                <a:cs typeface="Times New Roman"/>
              </a:rPr>
              <a:t> </a:t>
            </a:r>
            <a:r>
              <a:rPr sz="1100" dirty="0">
                <a:solidFill>
                  <a:srgbClr val="1E344A"/>
                </a:solidFill>
                <a:latin typeface="Arial"/>
                <a:cs typeface="Arial"/>
              </a:rPr>
              <a:t>9</a:t>
            </a:r>
            <a:r>
              <a:rPr sz="900" spc="7" baseline="25641" dirty="0">
                <a:solidFill>
                  <a:srgbClr val="1E344A"/>
                </a:solidFill>
                <a:latin typeface="Arial"/>
                <a:cs typeface="Arial"/>
              </a:rPr>
              <a:t>th</a:t>
            </a:r>
            <a:r>
              <a:rPr sz="900" baseline="25641" dirty="0">
                <a:solidFill>
                  <a:srgbClr val="1E344A"/>
                </a:solidFill>
                <a:latin typeface="Times New Roman"/>
                <a:cs typeface="Times New Roman"/>
              </a:rPr>
              <a:t> </a:t>
            </a:r>
            <a:r>
              <a:rPr sz="900" spc="-75" baseline="25641" dirty="0">
                <a:solidFill>
                  <a:srgbClr val="1E344A"/>
                </a:solidFill>
                <a:latin typeface="Times New Roman"/>
                <a:cs typeface="Times New Roman"/>
              </a:rPr>
              <a:t> </a:t>
            </a:r>
            <a:r>
              <a:rPr sz="1100" dirty="0">
                <a:solidFill>
                  <a:srgbClr val="1E344A"/>
                </a:solidFill>
                <a:latin typeface="Arial"/>
                <a:cs typeface="Arial"/>
              </a:rPr>
              <a:t>IAS,</a:t>
            </a:r>
            <a:r>
              <a:rPr sz="1100" spc="11" dirty="0">
                <a:solidFill>
                  <a:srgbClr val="1E344A"/>
                </a:solidFill>
                <a:latin typeface="Times New Roman"/>
                <a:cs typeface="Times New Roman"/>
              </a:rPr>
              <a:t> </a:t>
            </a:r>
            <a:r>
              <a:rPr sz="1100" dirty="0">
                <a:solidFill>
                  <a:srgbClr val="1E344A"/>
                </a:solidFill>
                <a:latin typeface="Arial"/>
                <a:cs typeface="Arial"/>
              </a:rPr>
              <a:t>Par</a:t>
            </a:r>
            <a:r>
              <a:rPr sz="1100" spc="-5" dirty="0">
                <a:solidFill>
                  <a:srgbClr val="1E344A"/>
                </a:solidFill>
                <a:latin typeface="Arial"/>
                <a:cs typeface="Arial"/>
              </a:rPr>
              <a:t>i</a:t>
            </a:r>
            <a:r>
              <a:rPr sz="1100" spc="-11" dirty="0">
                <a:solidFill>
                  <a:srgbClr val="1E344A"/>
                </a:solidFill>
                <a:latin typeface="Arial"/>
                <a:cs typeface="Arial"/>
              </a:rPr>
              <a:t>s</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201</a:t>
            </a:r>
            <a:r>
              <a:rPr sz="1100" spc="-15" dirty="0">
                <a:solidFill>
                  <a:srgbClr val="1E344A"/>
                </a:solidFill>
                <a:latin typeface="Arial"/>
                <a:cs typeface="Arial"/>
              </a:rPr>
              <a:t>7</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Ab</a:t>
            </a:r>
            <a:r>
              <a:rPr sz="1100" dirty="0">
                <a:solidFill>
                  <a:srgbClr val="1E344A"/>
                </a:solidFill>
                <a:latin typeface="Arial"/>
                <a:cs typeface="Arial"/>
              </a:rPr>
              <a:t>stra</a:t>
            </a:r>
            <a:r>
              <a:rPr sz="1100" spc="-11" dirty="0">
                <a:solidFill>
                  <a:srgbClr val="1E344A"/>
                </a:solidFill>
                <a:latin typeface="Arial"/>
                <a:cs typeface="Arial"/>
              </a:rPr>
              <a:t>c</a:t>
            </a:r>
            <a:r>
              <a:rPr sz="1100" dirty="0">
                <a:solidFill>
                  <a:srgbClr val="1E344A"/>
                </a:solidFill>
                <a:latin typeface="Arial"/>
                <a:cs typeface="Arial"/>
              </a:rPr>
              <a:t>t</a:t>
            </a:r>
            <a:r>
              <a:rPr sz="1100" spc="11" dirty="0">
                <a:solidFill>
                  <a:srgbClr val="1E344A"/>
                </a:solidFill>
                <a:latin typeface="Times New Roman"/>
                <a:cs typeface="Times New Roman"/>
              </a:rPr>
              <a:t> </a:t>
            </a:r>
            <a:r>
              <a:rPr sz="1100" dirty="0">
                <a:solidFill>
                  <a:srgbClr val="1E344A"/>
                </a:solidFill>
                <a:latin typeface="Arial"/>
                <a:cs typeface="Arial"/>
              </a:rPr>
              <a:t>#</a:t>
            </a:r>
            <a:r>
              <a:rPr sz="1100" dirty="0">
                <a:solidFill>
                  <a:prstClr val="black"/>
                </a:solidFill>
                <a:latin typeface="Arial"/>
                <a:cs typeface="Arial"/>
              </a:rPr>
              <a:t>TUA</a:t>
            </a:r>
            <a:r>
              <a:rPr sz="1100" spc="-5" dirty="0">
                <a:solidFill>
                  <a:prstClr val="black"/>
                </a:solidFill>
                <a:latin typeface="Arial"/>
                <a:cs typeface="Arial"/>
              </a:rPr>
              <a:t>C0</a:t>
            </a:r>
            <a:r>
              <a:rPr sz="1100" spc="-11" dirty="0">
                <a:solidFill>
                  <a:prstClr val="black"/>
                </a:solidFill>
                <a:latin typeface="Arial"/>
                <a:cs typeface="Arial"/>
              </a:rPr>
              <a:t>106</a:t>
            </a:r>
            <a:r>
              <a:rPr sz="1100" dirty="0">
                <a:solidFill>
                  <a:prstClr val="black"/>
                </a:solidFill>
                <a:latin typeface="Arial"/>
                <a:cs typeface="Arial"/>
              </a:rPr>
              <a:t>LB</a:t>
            </a:r>
            <a:endParaRPr sz="1100" b="0" dirty="0">
              <a:solidFill>
                <a:prstClr val="black"/>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28122" y="188399"/>
            <a:ext cx="7022541" cy="430887"/>
          </a:xfrm>
          <a:prstGeom prst="rect">
            <a:avLst/>
          </a:prstGeom>
        </p:spPr>
        <p:txBody>
          <a:bodyPr vert="horz" wrap="square" lIns="0" tIns="0" rIns="0" bIns="0" rtlCol="0">
            <a:spAutoFit/>
          </a:bodyPr>
          <a:lstStyle/>
          <a:p>
            <a:pPr marL="12698" defTabSz="1218936" eaLnBrk="1" fontAlgn="auto" hangingPunct="1">
              <a:spcBef>
                <a:spcPts val="0"/>
              </a:spcBef>
              <a:spcAft>
                <a:spcPts val="0"/>
              </a:spcAft>
              <a:tabLst>
                <a:tab pos="2875291" algn="l"/>
              </a:tabLst>
            </a:pPr>
            <a:r>
              <a:rPr sz="2800" spc="-80" dirty="0">
                <a:solidFill>
                  <a:srgbClr val="0D98C0"/>
                </a:solidFill>
                <a:latin typeface="Arial Black"/>
                <a:cs typeface="Arial Black"/>
              </a:rPr>
              <a:t>P</a:t>
            </a:r>
            <a:r>
              <a:rPr sz="2800" dirty="0">
                <a:solidFill>
                  <a:srgbClr val="0D98C0"/>
                </a:solidFill>
                <a:latin typeface="Arial Black"/>
                <a:cs typeface="Arial Black"/>
              </a:rPr>
              <a:t>e</a:t>
            </a:r>
            <a:r>
              <a:rPr sz="2800" spc="35" dirty="0">
                <a:solidFill>
                  <a:srgbClr val="0D98C0"/>
                </a:solidFill>
                <a:latin typeface="Arial Black"/>
                <a:cs typeface="Arial Black"/>
              </a:rPr>
              <a:t>r</a:t>
            </a:r>
            <a:r>
              <a:rPr sz="2800" dirty="0">
                <a:solidFill>
                  <a:srgbClr val="0D98C0"/>
                </a:solidFill>
                <a:latin typeface="Arial Black"/>
                <a:cs typeface="Arial Black"/>
              </a:rPr>
              <a:t>c</a:t>
            </a:r>
            <a:r>
              <a:rPr sz="2800" spc="-11" dirty="0">
                <a:solidFill>
                  <a:srgbClr val="0D98C0"/>
                </a:solidFill>
                <a:latin typeface="Arial Black"/>
                <a:cs typeface="Arial Black"/>
              </a:rPr>
              <a:t>e</a:t>
            </a:r>
            <a:r>
              <a:rPr sz="2800" dirty="0">
                <a:solidFill>
                  <a:srgbClr val="0D98C0"/>
                </a:solidFill>
                <a:latin typeface="Arial Black"/>
                <a:cs typeface="Arial Black"/>
              </a:rPr>
              <a:t>nt</a:t>
            </a:r>
            <a:r>
              <a:rPr sz="2800" spc="25" dirty="0">
                <a:solidFill>
                  <a:srgbClr val="0D98C0"/>
                </a:solidFill>
                <a:latin typeface="Arial Black"/>
                <a:cs typeface="Arial Black"/>
              </a:rPr>
              <a:t>a</a:t>
            </a:r>
            <a:r>
              <a:rPr sz="2800" spc="-15" dirty="0">
                <a:solidFill>
                  <a:srgbClr val="0D98C0"/>
                </a:solidFill>
                <a:latin typeface="Arial Black"/>
                <a:cs typeface="Arial Black"/>
              </a:rPr>
              <a:t>g</a:t>
            </a:r>
            <a:r>
              <a:rPr sz="2800" dirty="0">
                <a:solidFill>
                  <a:srgbClr val="0D98C0"/>
                </a:solidFill>
                <a:latin typeface="Arial Black"/>
                <a:cs typeface="Arial Black"/>
              </a:rPr>
              <a:t>e</a:t>
            </a:r>
            <a:r>
              <a:rPr sz="2800" spc="220" dirty="0">
                <a:solidFill>
                  <a:srgbClr val="0D98C0"/>
                </a:solidFill>
                <a:latin typeface="Times New Roman"/>
                <a:cs typeface="Times New Roman"/>
              </a:rPr>
              <a:t> </a:t>
            </a:r>
            <a:r>
              <a:rPr sz="2800" dirty="0">
                <a:solidFill>
                  <a:srgbClr val="0D98C0"/>
                </a:solidFill>
                <a:latin typeface="Arial Black"/>
                <a:cs typeface="Arial Black"/>
              </a:rPr>
              <a:t>of</a:t>
            </a:r>
            <a:r>
              <a:rPr sz="2800" dirty="0">
                <a:solidFill>
                  <a:srgbClr val="0D98C0"/>
                </a:solidFill>
                <a:latin typeface="Times New Roman"/>
                <a:cs typeface="Times New Roman"/>
              </a:rPr>
              <a:t>	</a:t>
            </a:r>
            <a:r>
              <a:rPr sz="2800" spc="-51" dirty="0">
                <a:solidFill>
                  <a:srgbClr val="0D98C0"/>
                </a:solidFill>
                <a:latin typeface="Arial Black"/>
                <a:cs typeface="Arial Black"/>
              </a:rPr>
              <a:t>P</a:t>
            </a:r>
            <a:r>
              <a:rPr sz="2800" dirty="0">
                <a:solidFill>
                  <a:srgbClr val="0D98C0"/>
                </a:solidFill>
                <a:latin typeface="Arial Black"/>
                <a:cs typeface="Arial Black"/>
              </a:rPr>
              <a:t>a</a:t>
            </a:r>
            <a:r>
              <a:rPr sz="2800" spc="125" dirty="0">
                <a:solidFill>
                  <a:srgbClr val="0D98C0"/>
                </a:solidFill>
                <a:latin typeface="Arial Black"/>
                <a:cs typeface="Arial Black"/>
              </a:rPr>
              <a:t>r</a:t>
            </a:r>
            <a:r>
              <a:rPr sz="2800" spc="-11" dirty="0">
                <a:solidFill>
                  <a:srgbClr val="0D98C0"/>
                </a:solidFill>
                <a:latin typeface="Arial Black"/>
                <a:cs typeface="Arial Black"/>
              </a:rPr>
              <a:t>t</a:t>
            </a:r>
            <a:r>
              <a:rPr sz="2800" dirty="0">
                <a:solidFill>
                  <a:srgbClr val="0D98C0"/>
                </a:solidFill>
                <a:latin typeface="Arial Black"/>
                <a:cs typeface="Arial Black"/>
              </a:rPr>
              <a:t>icip</a:t>
            </a:r>
            <a:r>
              <a:rPr sz="2800" spc="-15" dirty="0">
                <a:solidFill>
                  <a:srgbClr val="0D98C0"/>
                </a:solidFill>
                <a:latin typeface="Arial Black"/>
                <a:cs typeface="Arial Black"/>
              </a:rPr>
              <a:t>an</a:t>
            </a:r>
            <a:r>
              <a:rPr sz="2800" dirty="0">
                <a:solidFill>
                  <a:srgbClr val="0D98C0"/>
                </a:solidFill>
                <a:latin typeface="Arial Black"/>
                <a:cs typeface="Arial Black"/>
              </a:rPr>
              <a:t>ts</a:t>
            </a:r>
            <a:r>
              <a:rPr sz="2800" spc="211" dirty="0">
                <a:solidFill>
                  <a:srgbClr val="0D98C0"/>
                </a:solidFill>
                <a:latin typeface="Times New Roman"/>
                <a:cs typeface="Times New Roman"/>
              </a:rPr>
              <a:t> </a:t>
            </a:r>
            <a:r>
              <a:rPr sz="2800" dirty="0">
                <a:solidFill>
                  <a:srgbClr val="0D98C0"/>
                </a:solidFill>
                <a:latin typeface="Arial Black"/>
                <a:cs typeface="Arial Black"/>
              </a:rPr>
              <a:t>with</a:t>
            </a:r>
            <a:r>
              <a:rPr sz="2800" spc="215" dirty="0">
                <a:solidFill>
                  <a:srgbClr val="0D98C0"/>
                </a:solidFill>
                <a:latin typeface="Times New Roman"/>
                <a:cs typeface="Times New Roman"/>
              </a:rPr>
              <a:t> </a:t>
            </a:r>
            <a:r>
              <a:rPr sz="2800" spc="-5" dirty="0">
                <a:solidFill>
                  <a:srgbClr val="0D98C0"/>
                </a:solidFill>
                <a:latin typeface="Arial Black"/>
                <a:cs typeface="Arial Black"/>
              </a:rPr>
              <a:t>ISR</a:t>
            </a:r>
            <a:endParaRPr sz="2800" b="0" dirty="0">
              <a:solidFill>
                <a:prstClr val="black"/>
              </a:solidFill>
              <a:latin typeface="Arial Black"/>
              <a:cs typeface="Arial Black"/>
            </a:endParaRPr>
          </a:p>
        </p:txBody>
      </p:sp>
      <p:sp>
        <p:nvSpPr>
          <p:cNvPr id="3" name="object 3"/>
          <p:cNvSpPr/>
          <p:nvPr/>
        </p:nvSpPr>
        <p:spPr>
          <a:xfrm>
            <a:off x="1796335" y="685801"/>
            <a:ext cx="8462981" cy="13971"/>
          </a:xfrm>
          <a:custGeom>
            <a:avLst/>
            <a:gdLst/>
            <a:ahLst/>
            <a:cxnLst/>
            <a:rect l="l" t="t" r="r" b="b"/>
            <a:pathLst>
              <a:path w="8465185" h="13970">
                <a:moveTo>
                  <a:pt x="0" y="13837"/>
                </a:moveTo>
                <a:lnTo>
                  <a:pt x="8465179" y="0"/>
                </a:lnTo>
              </a:path>
            </a:pathLst>
          </a:custGeom>
          <a:ln w="38099">
            <a:solidFill>
              <a:srgbClr val="001F5F"/>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4" name="object 4"/>
          <p:cNvSpPr/>
          <p:nvPr/>
        </p:nvSpPr>
        <p:spPr>
          <a:xfrm>
            <a:off x="2126190" y="713233"/>
            <a:ext cx="7803133" cy="5853683"/>
          </a:xfrm>
          <a:prstGeom prst="rect">
            <a:avLst/>
          </a:prstGeom>
          <a:blipFill>
            <a:blip r:embed="rId3" cstate="print"/>
            <a:stretch>
              <a:fillRect/>
            </a:stretch>
          </a:blipFill>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5" name="object 5"/>
          <p:cNvSpPr/>
          <p:nvPr/>
        </p:nvSpPr>
        <p:spPr>
          <a:xfrm>
            <a:off x="4164006" y="1133095"/>
            <a:ext cx="15236" cy="4229100"/>
          </a:xfrm>
          <a:custGeom>
            <a:avLst/>
            <a:gdLst/>
            <a:ahLst/>
            <a:cxnLst/>
            <a:rect l="l" t="t" r="r" b="b"/>
            <a:pathLst>
              <a:path w="15239" h="4229100">
                <a:moveTo>
                  <a:pt x="0" y="0"/>
                </a:moveTo>
                <a:lnTo>
                  <a:pt x="15239" y="4229099"/>
                </a:lnTo>
              </a:path>
            </a:pathLst>
          </a:custGeom>
          <a:ln w="76199">
            <a:solidFill>
              <a:srgbClr val="000000"/>
            </a:solidFill>
          </a:ln>
        </p:spPr>
        <p:txBody>
          <a:bodyPr wrap="square" lIns="0" tIns="0" rIns="0" bIns="0" rtlCol="0"/>
          <a:lstStyle/>
          <a:p>
            <a:pPr defTabSz="1218936" eaLnBrk="1" fontAlgn="auto" hangingPunct="1">
              <a:spcBef>
                <a:spcPts val="0"/>
              </a:spcBef>
              <a:spcAft>
                <a:spcPts val="0"/>
              </a:spcAft>
            </a:pPr>
            <a:endParaRPr b="0" dirty="0">
              <a:solidFill>
                <a:prstClr val="black"/>
              </a:solidFill>
              <a:latin typeface="Calibri"/>
              <a:cs typeface="+mn-cs"/>
            </a:endParaRPr>
          </a:p>
        </p:txBody>
      </p:sp>
      <p:sp>
        <p:nvSpPr>
          <p:cNvPr id="6" name="object 6"/>
          <p:cNvSpPr txBox="1"/>
          <p:nvPr/>
        </p:nvSpPr>
        <p:spPr>
          <a:xfrm>
            <a:off x="6382369" y="6693854"/>
            <a:ext cx="5806456" cy="169277"/>
          </a:xfrm>
          <a:prstGeom prst="rect">
            <a:avLst/>
          </a:prstGeom>
        </p:spPr>
        <p:txBody>
          <a:bodyPr vert="horz" wrap="square" lIns="0" tIns="0" rIns="0" bIns="0" rtlCol="0">
            <a:spAutoFit/>
          </a:bodyPr>
          <a:lstStyle/>
          <a:p>
            <a:pPr marL="12698" defTabSz="1218936" eaLnBrk="1" fontAlgn="auto" hangingPunct="1">
              <a:spcBef>
                <a:spcPts val="0"/>
              </a:spcBef>
              <a:spcAft>
                <a:spcPts val="0"/>
              </a:spcAft>
            </a:pPr>
            <a:r>
              <a:rPr sz="1100" dirty="0">
                <a:solidFill>
                  <a:srgbClr val="1E344A"/>
                </a:solidFill>
                <a:latin typeface="Arial"/>
                <a:cs typeface="Arial"/>
              </a:rPr>
              <a:t>Lando</a:t>
            </a:r>
            <a:r>
              <a:rPr sz="1100" spc="-15" dirty="0">
                <a:solidFill>
                  <a:srgbClr val="1E344A"/>
                </a:solidFill>
                <a:latin typeface="Arial"/>
                <a:cs typeface="Arial"/>
              </a:rPr>
              <a:t>v</a:t>
            </a:r>
            <a:r>
              <a:rPr sz="1100" dirty="0">
                <a:solidFill>
                  <a:srgbClr val="1E344A"/>
                </a:solidFill>
                <a:latin typeface="Arial"/>
                <a:cs typeface="Arial"/>
              </a:rPr>
              <a:t>itz</a:t>
            </a:r>
            <a:r>
              <a:rPr sz="1100" spc="20" dirty="0">
                <a:solidFill>
                  <a:srgbClr val="1E344A"/>
                </a:solidFill>
                <a:latin typeface="Times New Roman"/>
                <a:cs typeface="Times New Roman"/>
              </a:rPr>
              <a:t> </a:t>
            </a:r>
            <a:r>
              <a:rPr sz="1100" spc="-5" dirty="0">
                <a:solidFill>
                  <a:srgbClr val="1E344A"/>
                </a:solidFill>
                <a:latin typeface="Arial"/>
                <a:cs typeface="Arial"/>
              </a:rPr>
              <a:t>R</a:t>
            </a:r>
            <a:r>
              <a:rPr sz="1100" dirty="0">
                <a:solidFill>
                  <a:srgbClr val="1E344A"/>
                </a:solidFill>
                <a:latin typeface="Arial"/>
                <a:cs typeface="Arial"/>
              </a:rPr>
              <a:t>,</a:t>
            </a:r>
            <a:r>
              <a:rPr sz="1100" spc="15" dirty="0">
                <a:solidFill>
                  <a:srgbClr val="1E344A"/>
                </a:solidFill>
                <a:latin typeface="Times New Roman"/>
                <a:cs typeface="Times New Roman"/>
              </a:rPr>
              <a:t> </a:t>
            </a:r>
            <a:r>
              <a:rPr sz="1100" spc="-5" dirty="0">
                <a:solidFill>
                  <a:srgbClr val="1E344A"/>
                </a:solidFill>
                <a:latin typeface="Arial"/>
                <a:cs typeface="Arial"/>
              </a:rPr>
              <a:t>e</a:t>
            </a:r>
            <a:r>
              <a:rPr sz="1100" dirty="0">
                <a:solidFill>
                  <a:srgbClr val="1E344A"/>
                </a:solidFill>
                <a:latin typeface="Arial"/>
                <a:cs typeface="Arial"/>
              </a:rPr>
              <a:t>t</a:t>
            </a:r>
            <a:r>
              <a:rPr sz="1100" spc="20" dirty="0">
                <a:solidFill>
                  <a:srgbClr val="1E344A"/>
                </a:solidFill>
                <a:latin typeface="Times New Roman"/>
                <a:cs typeface="Times New Roman"/>
              </a:rPr>
              <a:t> </a:t>
            </a:r>
            <a:r>
              <a:rPr sz="1100" spc="-5" dirty="0">
                <a:solidFill>
                  <a:srgbClr val="1E344A"/>
                </a:solidFill>
                <a:latin typeface="Arial"/>
                <a:cs typeface="Arial"/>
              </a:rPr>
              <a:t>al</a:t>
            </a:r>
            <a:r>
              <a:rPr sz="1100" dirty="0">
                <a:solidFill>
                  <a:srgbClr val="1E344A"/>
                </a:solidFill>
                <a:latin typeface="Arial"/>
                <a:cs typeface="Arial"/>
              </a:rPr>
              <a:t>,</a:t>
            </a:r>
            <a:r>
              <a:rPr sz="1100" spc="11" dirty="0">
                <a:solidFill>
                  <a:srgbClr val="1E344A"/>
                </a:solidFill>
                <a:latin typeface="Times New Roman"/>
                <a:cs typeface="Times New Roman"/>
              </a:rPr>
              <a:t> </a:t>
            </a:r>
            <a:r>
              <a:rPr sz="1100" dirty="0">
                <a:solidFill>
                  <a:srgbClr val="1E344A"/>
                </a:solidFill>
                <a:latin typeface="Arial"/>
                <a:cs typeface="Arial"/>
              </a:rPr>
              <a:t>9</a:t>
            </a:r>
            <a:r>
              <a:rPr sz="900" spc="7" baseline="25641" dirty="0">
                <a:solidFill>
                  <a:srgbClr val="1E344A"/>
                </a:solidFill>
                <a:latin typeface="Arial"/>
                <a:cs typeface="Arial"/>
              </a:rPr>
              <a:t>th</a:t>
            </a:r>
            <a:r>
              <a:rPr sz="900" baseline="25641" dirty="0">
                <a:solidFill>
                  <a:srgbClr val="1E344A"/>
                </a:solidFill>
                <a:latin typeface="Times New Roman"/>
                <a:cs typeface="Times New Roman"/>
              </a:rPr>
              <a:t> </a:t>
            </a:r>
            <a:r>
              <a:rPr sz="900" spc="-75" baseline="25641" dirty="0">
                <a:solidFill>
                  <a:srgbClr val="1E344A"/>
                </a:solidFill>
                <a:latin typeface="Times New Roman"/>
                <a:cs typeface="Times New Roman"/>
              </a:rPr>
              <a:t> </a:t>
            </a:r>
            <a:r>
              <a:rPr sz="1100" dirty="0">
                <a:solidFill>
                  <a:srgbClr val="1E344A"/>
                </a:solidFill>
                <a:latin typeface="Arial"/>
                <a:cs typeface="Arial"/>
              </a:rPr>
              <a:t>IAS,</a:t>
            </a:r>
            <a:r>
              <a:rPr sz="1100" spc="11" dirty="0">
                <a:solidFill>
                  <a:srgbClr val="1E344A"/>
                </a:solidFill>
                <a:latin typeface="Times New Roman"/>
                <a:cs typeface="Times New Roman"/>
              </a:rPr>
              <a:t> </a:t>
            </a:r>
            <a:r>
              <a:rPr sz="1100" dirty="0">
                <a:solidFill>
                  <a:srgbClr val="1E344A"/>
                </a:solidFill>
                <a:latin typeface="Arial"/>
                <a:cs typeface="Arial"/>
              </a:rPr>
              <a:t>Par</a:t>
            </a:r>
            <a:r>
              <a:rPr sz="1100" spc="-5" dirty="0">
                <a:solidFill>
                  <a:srgbClr val="1E344A"/>
                </a:solidFill>
                <a:latin typeface="Arial"/>
                <a:cs typeface="Arial"/>
              </a:rPr>
              <a:t>i</a:t>
            </a:r>
            <a:r>
              <a:rPr sz="1100" spc="-11" dirty="0">
                <a:solidFill>
                  <a:srgbClr val="1E344A"/>
                </a:solidFill>
                <a:latin typeface="Arial"/>
                <a:cs typeface="Arial"/>
              </a:rPr>
              <a:t>s</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201</a:t>
            </a:r>
            <a:r>
              <a:rPr sz="1100" spc="-15" dirty="0">
                <a:solidFill>
                  <a:srgbClr val="1E344A"/>
                </a:solidFill>
                <a:latin typeface="Arial"/>
                <a:cs typeface="Arial"/>
              </a:rPr>
              <a:t>7</a:t>
            </a:r>
            <a:r>
              <a:rPr sz="1100" dirty="0">
                <a:solidFill>
                  <a:srgbClr val="1E344A"/>
                </a:solidFill>
                <a:latin typeface="Arial"/>
                <a:cs typeface="Arial"/>
              </a:rPr>
              <a:t>.</a:t>
            </a:r>
            <a:r>
              <a:rPr sz="1100" spc="5" dirty="0">
                <a:solidFill>
                  <a:srgbClr val="1E344A"/>
                </a:solidFill>
                <a:latin typeface="Times New Roman"/>
                <a:cs typeface="Times New Roman"/>
              </a:rPr>
              <a:t> </a:t>
            </a:r>
            <a:r>
              <a:rPr sz="1100" spc="-5" dirty="0">
                <a:solidFill>
                  <a:srgbClr val="1E344A"/>
                </a:solidFill>
                <a:latin typeface="Arial"/>
                <a:cs typeface="Arial"/>
              </a:rPr>
              <a:t>Ab</a:t>
            </a:r>
            <a:r>
              <a:rPr sz="1100" dirty="0">
                <a:solidFill>
                  <a:srgbClr val="1E344A"/>
                </a:solidFill>
                <a:latin typeface="Arial"/>
                <a:cs typeface="Arial"/>
              </a:rPr>
              <a:t>stra</a:t>
            </a:r>
            <a:r>
              <a:rPr sz="1100" spc="-11" dirty="0">
                <a:solidFill>
                  <a:srgbClr val="1E344A"/>
                </a:solidFill>
                <a:latin typeface="Arial"/>
                <a:cs typeface="Arial"/>
              </a:rPr>
              <a:t>c</a:t>
            </a:r>
            <a:r>
              <a:rPr sz="1100" dirty="0">
                <a:solidFill>
                  <a:srgbClr val="1E344A"/>
                </a:solidFill>
                <a:latin typeface="Arial"/>
                <a:cs typeface="Arial"/>
              </a:rPr>
              <a:t>t</a:t>
            </a:r>
            <a:r>
              <a:rPr sz="1100" spc="11" dirty="0">
                <a:solidFill>
                  <a:srgbClr val="1E344A"/>
                </a:solidFill>
                <a:latin typeface="Times New Roman"/>
                <a:cs typeface="Times New Roman"/>
              </a:rPr>
              <a:t> </a:t>
            </a:r>
            <a:r>
              <a:rPr sz="1100" dirty="0">
                <a:solidFill>
                  <a:srgbClr val="1E344A"/>
                </a:solidFill>
                <a:latin typeface="Arial"/>
                <a:cs typeface="Arial"/>
              </a:rPr>
              <a:t>#</a:t>
            </a:r>
            <a:r>
              <a:rPr sz="1100" dirty="0">
                <a:solidFill>
                  <a:prstClr val="black"/>
                </a:solidFill>
                <a:latin typeface="Arial"/>
                <a:cs typeface="Arial"/>
              </a:rPr>
              <a:t>TUA</a:t>
            </a:r>
            <a:r>
              <a:rPr sz="1100" spc="-5" dirty="0">
                <a:solidFill>
                  <a:prstClr val="black"/>
                </a:solidFill>
                <a:latin typeface="Arial"/>
                <a:cs typeface="Arial"/>
              </a:rPr>
              <a:t>C0</a:t>
            </a:r>
            <a:r>
              <a:rPr sz="1100" spc="-11" dirty="0">
                <a:solidFill>
                  <a:prstClr val="black"/>
                </a:solidFill>
                <a:latin typeface="Arial"/>
                <a:cs typeface="Arial"/>
              </a:rPr>
              <a:t>106</a:t>
            </a:r>
            <a:r>
              <a:rPr sz="1100" dirty="0">
                <a:solidFill>
                  <a:prstClr val="black"/>
                </a:solidFill>
                <a:latin typeface="Arial"/>
                <a:cs typeface="Arial"/>
              </a:rPr>
              <a:t>LB</a:t>
            </a:r>
            <a:endParaRPr sz="1100" b="0" dirty="0">
              <a:solidFill>
                <a:prstClr val="black"/>
              </a:solidFill>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 Placeholder 3"/>
          <p:cNvSpPr>
            <a:spLocks noGrp="1"/>
          </p:cNvSpPr>
          <p:nvPr>
            <p:ph type="body" sz="quarter" idx="11"/>
          </p:nvPr>
        </p:nvSpPr>
        <p:spPr/>
        <p:txBody>
          <a:bodyPr/>
          <a:lstStyle/>
          <a:p>
            <a:endParaRPr lang="en-GB"/>
          </a:p>
        </p:txBody>
      </p:sp>
      <p:sp>
        <p:nvSpPr>
          <p:cNvPr id="5" name="Text Placeholder 4"/>
          <p:cNvSpPr>
            <a:spLocks noGrp="1"/>
          </p:cNvSpPr>
          <p:nvPr>
            <p:ph type="body" sz="quarter" idx="10"/>
          </p:nvPr>
        </p:nvSpPr>
        <p:spPr/>
        <p:txBody>
          <a:bodyPr/>
          <a:lstStyle/>
          <a:p>
            <a:endParaRPr lang="en-GB"/>
          </a:p>
        </p:txBody>
      </p:sp>
      <p:pic>
        <p:nvPicPr>
          <p:cNvPr id="120834" name="Picture 2"/>
          <p:cNvPicPr>
            <a:picLocks noGrp="1" noChangeAspect="1" noChangeArrowheads="1"/>
          </p:cNvPicPr>
          <p:nvPr>
            <p:ph idx="1"/>
          </p:nvPr>
        </p:nvPicPr>
        <p:blipFill>
          <a:blip r:embed="rId2" cstate="print"/>
          <a:srcRect/>
          <a:stretch>
            <a:fillRect/>
          </a:stretch>
        </p:blipFill>
        <p:spPr bwMode="auto">
          <a:xfrm>
            <a:off x="374074" y="270165"/>
            <a:ext cx="11326090" cy="633845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de-DE" b="1" dirty="0">
                <a:solidFill>
                  <a:srgbClr val="0070C0"/>
                </a:solidFill>
                <a:latin typeface="Malgun Gothic" panose="020B0503020000020004" pitchFamily="34" charset="-127"/>
                <a:ea typeface="Malgun Gothic" panose="020B0503020000020004" pitchFamily="34" charset="-127"/>
              </a:rPr>
              <a:t>Disclosures</a:t>
            </a:r>
            <a:endParaRPr lang="en-GB" b="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GB" dirty="0"/>
              <a:t>I have received honoraria, travel sponsorship and research grants from:</a:t>
            </a:r>
          </a:p>
          <a:p>
            <a:r>
              <a:rPr lang="en-GB" dirty="0"/>
              <a:t>Gilead Sciences </a:t>
            </a:r>
          </a:p>
          <a:p>
            <a:r>
              <a:rPr lang="en-GB" dirty="0"/>
              <a:t>Janssen</a:t>
            </a:r>
          </a:p>
          <a:p>
            <a:r>
              <a:rPr lang="en-GB" dirty="0"/>
              <a:t>MSD</a:t>
            </a:r>
          </a:p>
          <a:p>
            <a:r>
              <a:rPr lang="en-GB" dirty="0"/>
              <a:t>ViiV Healthcare</a:t>
            </a:r>
          </a:p>
          <a:p>
            <a:pPr marL="0" indent="0">
              <a:buNone/>
            </a:pPr>
            <a:endParaRPr lang="en-GB" dirty="0"/>
          </a:p>
        </p:txBody>
      </p:sp>
      <p:sp>
        <p:nvSpPr>
          <p:cNvPr id="9" name="Text Placeholder 8"/>
          <p:cNvSpPr>
            <a:spLocks noGrp="1"/>
          </p:cNvSpPr>
          <p:nvPr>
            <p:ph type="body" sz="quarter" idx="11"/>
          </p:nvPr>
        </p:nvSpPr>
        <p:spPr/>
        <p:txBody>
          <a:bodyPr/>
          <a:lstStyle/>
          <a:p>
            <a:endParaRPr lang="en-GB"/>
          </a:p>
        </p:txBody>
      </p:sp>
      <p:sp>
        <p:nvSpPr>
          <p:cNvPr id="8" name="Text Placeholder 7"/>
          <p:cNvSpPr>
            <a:spLocks noGrp="1"/>
          </p:cNvSpPr>
          <p:nvPr>
            <p:ph type="body" sz="quarter" idx="10"/>
          </p:nvPr>
        </p:nvSpPr>
        <p:spPr/>
        <p:txBody>
          <a:bodyPr/>
          <a:lstStyle/>
          <a:p>
            <a:endParaRPr lang="en-GB"/>
          </a:p>
        </p:txBody>
      </p:sp>
    </p:spTree>
    <p:extLst>
      <p:ext uri="{BB962C8B-B14F-4D97-AF65-F5344CB8AC3E}">
        <p14:creationId xmlns="" xmlns:p14="http://schemas.microsoft.com/office/powerpoint/2010/main" val="17532368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609608" y="238132"/>
            <a:ext cx="10869613" cy="1103313"/>
          </a:xfrm>
        </p:spPr>
        <p:txBody>
          <a:bodyPr/>
          <a:lstStyle/>
          <a:p>
            <a:pPr eaLnBrk="1" hangingPunct="1"/>
            <a:r>
              <a:rPr lang="en-US" altLang="en-US" dirty="0" smtClean="0"/>
              <a:t>Emerging </a:t>
            </a:r>
            <a:r>
              <a:rPr lang="en-US" altLang="en-US" dirty="0" smtClean="0"/>
              <a:t>LA </a:t>
            </a:r>
            <a:r>
              <a:rPr lang="en-US" altLang="en-US" dirty="0" err="1" smtClean="0"/>
              <a:t>PrEP</a:t>
            </a:r>
            <a:r>
              <a:rPr lang="en-US" altLang="en-US" dirty="0" smtClean="0"/>
              <a:t> </a:t>
            </a:r>
            <a:r>
              <a:rPr lang="en-US" altLang="en-US" dirty="0" smtClean="0"/>
              <a:t>Strategies</a:t>
            </a:r>
          </a:p>
        </p:txBody>
      </p:sp>
      <p:graphicFrame>
        <p:nvGraphicFramePr>
          <p:cNvPr id="9" name="Content Placeholder 6">
            <a:extLst>
              <a:ext uri="{FF2B5EF4-FFF2-40B4-BE49-F238E27FC236}">
                <a16:creationId xmlns="" xmlns:a16="http://schemas.microsoft.com/office/drawing/2014/main" id="{CFB823B3-D108-4F3C-8FFB-F90CEACCE8B1}"/>
              </a:ext>
            </a:extLst>
          </p:cNvPr>
          <p:cNvGraphicFramePr>
            <a:graphicFrameLocks noGrp="1"/>
          </p:cNvGraphicFramePr>
          <p:nvPr>
            <p:ph idx="1"/>
          </p:nvPr>
        </p:nvGraphicFramePr>
        <p:xfrm>
          <a:off x="725488" y="1604966"/>
          <a:ext cx="10753724" cy="4128294"/>
        </p:xfrm>
        <a:graphic>
          <a:graphicData uri="http://schemas.openxmlformats.org/drawingml/2006/table">
            <a:tbl>
              <a:tblPr/>
              <a:tblGrid>
                <a:gridCol w="2597375">
                  <a:extLst>
                    <a:ext uri="{9D8B030D-6E8A-4147-A177-3AD203B41FA5}">
                      <a16:colId xmlns="" xmlns:a16="http://schemas.microsoft.com/office/drawing/2014/main" val="100572178"/>
                    </a:ext>
                  </a:extLst>
                </a:gridCol>
                <a:gridCol w="8156349">
                  <a:extLst>
                    <a:ext uri="{9D8B030D-6E8A-4147-A177-3AD203B41FA5}">
                      <a16:colId xmlns="" xmlns:a16="http://schemas.microsoft.com/office/drawing/2014/main" val="4224978103"/>
                    </a:ext>
                  </a:extLst>
                </a:gridCol>
              </a:tblGrid>
              <a:tr h="425889">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rPr>
                        <a:t>Strategy</a:t>
                      </a:r>
                    </a:p>
                  </a:txBody>
                  <a:tcPr marL="127357" marR="127357" marT="45684" marB="45684" horzOverflow="overflow">
                    <a:lnL>
                      <a:noFill/>
                    </a:lnL>
                    <a:lnR>
                      <a:noFill/>
                    </a:lnR>
                    <a:lnT>
                      <a:noFill/>
                    </a:lnT>
                    <a:lnB>
                      <a:noFill/>
                    </a:lnB>
                    <a:lnTlToBr>
                      <a:noFill/>
                    </a:lnTlToBr>
                    <a:lnBlToTr>
                      <a:noFill/>
                    </a:lnBlToTr>
                    <a:solidFill>
                      <a:srgbClr val="2B85B8"/>
                    </a:solidFill>
                  </a:tcPr>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rgbClr val="FFFFFF"/>
                          </a:solidFill>
                          <a:effectLst/>
                          <a:latin typeface="Arial" panose="020B0604020202020204" pitchFamily="34" charset="0"/>
                          <a:ea typeface="MS PGothic" panose="020B0600070205080204" pitchFamily="34" charset="-128"/>
                        </a:rPr>
                        <a:t>Examples</a:t>
                      </a:r>
                      <a:endParaRPr kumimoji="0" lang="en-US" altLang="en-US" sz="20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127357" marR="127357" marT="45684" marB="45684" horzOverflow="overflow">
                    <a:lnL>
                      <a:noFill/>
                    </a:lnL>
                    <a:lnR>
                      <a:noFill/>
                    </a:lnR>
                    <a:lnT>
                      <a:noFill/>
                    </a:lnT>
                    <a:lnB>
                      <a:noFill/>
                    </a:lnB>
                    <a:lnTlToBr>
                      <a:noFill/>
                    </a:lnTlToBr>
                    <a:lnBlToTr>
                      <a:noFill/>
                    </a:lnBlToTr>
                    <a:solidFill>
                      <a:srgbClr val="2B85B8"/>
                    </a:solidFill>
                  </a:tcPr>
                </a:tc>
                <a:extLst>
                  <a:ext uri="{0D108BD9-81ED-4DB2-BD59-A6C34878D82A}">
                    <a16:rowId xmlns="" xmlns:a16="http://schemas.microsoft.com/office/drawing/2014/main" val="1507038967"/>
                  </a:ext>
                </a:extLst>
              </a:tr>
              <a:tr h="1474424">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Long-acting ARVs</a:t>
                      </a:r>
                    </a:p>
                  </a:txBody>
                  <a:tcPr marL="127357" marR="127357" marT="45684" marB="45684" horzOverflow="overflow">
                    <a:lnL>
                      <a:noFill/>
                    </a:lnL>
                    <a:lnR>
                      <a:noFill/>
                    </a:lnR>
                    <a:lnT>
                      <a:noFill/>
                    </a:lnT>
                    <a:lnB>
                      <a:noFill/>
                    </a:lnB>
                    <a:lnTlToBr>
                      <a:noFill/>
                    </a:lnTlToBr>
                    <a:lnBlToTr>
                      <a:noFill/>
                    </a:lnBlToTr>
                    <a:solidFill>
                      <a:schemeClr val="bg2"/>
                    </a:solidFill>
                  </a:tcPr>
                </a:tc>
                <a:tc>
                  <a:txBody>
                    <a:bodyPr/>
                    <a:lstStyle>
                      <a:lvl1pPr marL="285750" indent="-285750">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Cabotegravir LA IM injection Q12W well tolerated in phase IIa study (ÉCLAIR)</a:t>
                      </a:r>
                      <a:r>
                        <a:rPr kumimoji="0" lang="en-US" altLang="en-US" sz="2000" b="0" i="0" u="none" strike="noStrike" cap="none" normalizeH="0" baseline="30000" dirty="0">
                          <a:ln>
                            <a:noFill/>
                          </a:ln>
                          <a:solidFill>
                            <a:srgbClr val="141415"/>
                          </a:solidFill>
                          <a:effectLst/>
                          <a:latin typeface="Arial" panose="020B0604020202020204" pitchFamily="34" charset="0"/>
                          <a:ea typeface="MS PGothic" panose="020B0600070205080204" pitchFamily="34" charset="-128"/>
                        </a:rPr>
                        <a:t>[1]</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MK-8591 (EFdA) has extended half-life in early-phase studies</a:t>
                      </a:r>
                      <a:r>
                        <a:rPr kumimoji="0" lang="en-US" altLang="en-US" sz="2000" b="0" i="0" u="none" strike="noStrike" cap="none" normalizeH="0" baseline="30000" dirty="0">
                          <a:ln>
                            <a:noFill/>
                          </a:ln>
                          <a:solidFill>
                            <a:srgbClr val="141415"/>
                          </a:solidFill>
                          <a:effectLst/>
                          <a:latin typeface="Arial" panose="020B0604020202020204" pitchFamily="34" charset="0"/>
                          <a:ea typeface="MS PGothic" panose="020B0600070205080204" pitchFamily="34" charset="-128"/>
                        </a:rPr>
                        <a:t>[2]</a:t>
                      </a:r>
                    </a:p>
                  </a:txBody>
                  <a:tcPr marL="127357" marR="127357" marT="45684" marB="45684" horzOverflow="overflow">
                    <a:lnL>
                      <a:noFill/>
                    </a:lnL>
                    <a:lnR>
                      <a:noFill/>
                    </a:lnR>
                    <a:lnT>
                      <a:noFill/>
                    </a:lnT>
                    <a:lnB>
                      <a:noFill/>
                    </a:lnB>
                    <a:lnTlToBr>
                      <a:noFill/>
                    </a:lnTlToBr>
                    <a:lnBlToTr>
                      <a:noFill/>
                    </a:lnBlToTr>
                    <a:solidFill>
                      <a:schemeClr val="bg2"/>
                    </a:solidFill>
                  </a:tcPr>
                </a:tc>
                <a:extLst>
                  <a:ext uri="{0D108BD9-81ED-4DB2-BD59-A6C34878D82A}">
                    <a16:rowId xmlns="" xmlns:a16="http://schemas.microsoft.com/office/drawing/2014/main" val="3757020842"/>
                  </a:ext>
                </a:extLst>
              </a:tr>
              <a:tr h="1146757">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HIV vaccines</a:t>
                      </a:r>
                    </a:p>
                  </a:txBody>
                  <a:tcPr marL="127357" marR="127357" marT="45684" marB="45684" horzOverflow="overflow">
                    <a:lnL>
                      <a:noFill/>
                    </a:lnL>
                    <a:lnR>
                      <a:noFill/>
                    </a:lnR>
                    <a:lnT>
                      <a:noFill/>
                    </a:lnT>
                    <a:lnB>
                      <a:noFill/>
                    </a:lnB>
                    <a:lnTlToBr>
                      <a:noFill/>
                    </a:lnTlToBr>
                    <a:lnBlToTr>
                      <a:noFill/>
                    </a:lnBlToTr>
                    <a:solidFill>
                      <a:srgbClr val="F2F2F2"/>
                    </a:solidFill>
                  </a:tcPr>
                </a:tc>
                <a:tc>
                  <a:txBody>
                    <a:bodyPr/>
                    <a:lstStyle>
                      <a:lvl1pPr marL="285750" indent="-285750">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HVTN100 vaccine met immunogenic criteria required to move into phase IIb efficacy studies</a:t>
                      </a:r>
                      <a:r>
                        <a:rPr kumimoji="0" lang="en-US" altLang="en-US" sz="2000" b="0" i="0" u="none" strike="noStrike" cap="none" normalizeH="0" baseline="30000" dirty="0">
                          <a:ln>
                            <a:noFill/>
                          </a:ln>
                          <a:solidFill>
                            <a:srgbClr val="141415"/>
                          </a:solidFill>
                          <a:effectLst/>
                          <a:latin typeface="Arial" panose="020B0604020202020204" pitchFamily="34" charset="0"/>
                          <a:ea typeface="MS PGothic" panose="020B0600070205080204" pitchFamily="34" charset="-128"/>
                        </a:rPr>
                        <a:t>[3]</a:t>
                      </a:r>
                    </a:p>
                    <a:p>
                      <a:pPr marL="285750" marR="0" lvl="0" indent="-285750" algn="l" defTabSz="914400" rtl="0" eaLnBrk="0" fontAlgn="base" latinLnBrk="0" hangingPunct="0">
                        <a:lnSpc>
                          <a:spcPct val="100000"/>
                        </a:lnSpc>
                        <a:spcBef>
                          <a:spcPct val="20000"/>
                        </a:spcBef>
                        <a:spcAft>
                          <a:spcPct val="0"/>
                        </a:spcAft>
                        <a:buClrTx/>
                        <a:buSzTx/>
                        <a:buFont typeface="Wingdings" panose="05000000000000000000" pitchFamily="2" charset="2"/>
                        <a:buChar char="§"/>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Other vaccine concepts in earlier phases of study</a:t>
                      </a:r>
                    </a:p>
                  </a:txBody>
                  <a:tcPr marL="127357" marR="127357" marT="45684" marB="45684" horzOverflow="overflow">
                    <a:lnL>
                      <a:noFill/>
                    </a:lnL>
                    <a:lnR>
                      <a:noFill/>
                    </a:lnR>
                    <a:lnT>
                      <a:noFill/>
                    </a:lnT>
                    <a:lnB>
                      <a:noFill/>
                    </a:lnB>
                    <a:lnTlToBr>
                      <a:noFill/>
                    </a:lnTlToBr>
                    <a:lnBlToTr>
                      <a:noFill/>
                    </a:lnBlToTr>
                    <a:solidFill>
                      <a:srgbClr val="F2F2F2"/>
                    </a:solidFill>
                  </a:tcPr>
                </a:tc>
                <a:extLst>
                  <a:ext uri="{0D108BD9-81ED-4DB2-BD59-A6C34878D82A}">
                    <a16:rowId xmlns="" xmlns:a16="http://schemas.microsoft.com/office/drawing/2014/main" val="3775341822"/>
                  </a:ext>
                </a:extLst>
              </a:tr>
              <a:tr h="1081224">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rgbClr val="141415"/>
                          </a:solidFill>
                          <a:effectLst/>
                          <a:latin typeface="Arial" panose="020B0604020202020204" pitchFamily="34" charset="0"/>
                          <a:ea typeface="MS PGothic" panose="020B0600070205080204" pitchFamily="34" charset="-128"/>
                        </a:rPr>
                        <a:t>Broadly neutralizing antibodies</a:t>
                      </a:r>
                    </a:p>
                  </a:txBody>
                  <a:tcPr marL="127357" marR="127357" marT="45684" marB="45684" horzOverflow="overflow">
                    <a:lnL>
                      <a:noFill/>
                    </a:lnL>
                    <a:lnR>
                      <a:noFill/>
                    </a:lnR>
                    <a:lnT>
                      <a:noFill/>
                    </a:lnT>
                    <a:lnB>
                      <a:noFill/>
                    </a:lnB>
                    <a:lnTlToBr>
                      <a:noFill/>
                    </a:lnTlToBr>
                    <a:lnBlToTr>
                      <a:noFill/>
                    </a:lnBlToTr>
                    <a:solidFill>
                      <a:schemeClr val="bg2"/>
                    </a:solidFill>
                  </a:tcPr>
                </a:tc>
                <a:tc>
                  <a:txBody>
                    <a:bodyPr/>
                    <a:lstStyle>
                      <a:lvl1pPr marL="285750" indent="-285750">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ea typeface="MS PGothic" panose="020B0600070205080204" pitchFamily="34" charset="-128"/>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ea typeface="MS PGothic" panose="020B0600070205080204" pitchFamily="34" charset="-128"/>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ea typeface="MS PGothic" panose="020B0600070205080204" pitchFamily="34" charset="-128"/>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ea typeface="MS PGothic" panose="020B0600070205080204" pitchFamily="34" charset="-128"/>
                        </a:defRPr>
                      </a:lvl9pPr>
                    </a:lstStyle>
                    <a:p>
                      <a:pPr marL="285750" marR="0" lvl="0" indent="-2857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altLang="en-US" sz="2000" b="0" i="0" u="none" strike="noStrike" cap="none" normalizeH="0" baseline="0" dirty="0">
                          <a:ln>
                            <a:noFill/>
                          </a:ln>
                          <a:solidFill>
                            <a:srgbClr val="141415"/>
                          </a:solidFill>
                          <a:effectLst/>
                          <a:latin typeface="Arial" pitchFamily="34" charset="0"/>
                          <a:ea typeface="ＭＳ Ｐゴシック" pitchFamily="34" charset="-128"/>
                        </a:rPr>
                        <a:t>VRC01, 3BNC117 bNAbs have extended half-lives in early studies,</a:t>
                      </a:r>
                      <a:r>
                        <a:rPr kumimoji="0" lang="en-US" altLang="en-US" sz="2000" b="0" i="0" u="none" strike="noStrike" cap="none" normalizeH="0" baseline="30000" dirty="0">
                          <a:ln>
                            <a:noFill/>
                          </a:ln>
                          <a:solidFill>
                            <a:srgbClr val="141415"/>
                          </a:solidFill>
                          <a:effectLst/>
                          <a:latin typeface="Arial" pitchFamily="34" charset="0"/>
                          <a:ea typeface="ＭＳ Ｐゴシック" pitchFamily="34" charset="-128"/>
                        </a:rPr>
                        <a:t>[4,5] </a:t>
                      </a:r>
                      <a:r>
                        <a:rPr kumimoji="0" lang="en-US" altLang="en-US" sz="2000" b="0" i="0" u="none" strike="noStrike" cap="none" normalizeH="0" baseline="0" dirty="0">
                          <a:ln>
                            <a:noFill/>
                          </a:ln>
                          <a:solidFill>
                            <a:srgbClr val="141415"/>
                          </a:solidFill>
                          <a:effectLst/>
                          <a:latin typeface="Arial" pitchFamily="34" charset="0"/>
                          <a:ea typeface="ＭＳ Ｐゴシック" pitchFamily="34" charset="-128"/>
                        </a:rPr>
                        <a:t>efficacy trials under way</a:t>
                      </a:r>
                      <a:endParaRPr kumimoji="0" lang="en-US" altLang="en-US" sz="2000" b="0" i="0" u="none" strike="noStrike" cap="none" normalizeH="0" baseline="30000" dirty="0">
                        <a:ln>
                          <a:noFill/>
                        </a:ln>
                        <a:solidFill>
                          <a:srgbClr val="141415"/>
                        </a:solidFill>
                        <a:effectLst/>
                        <a:latin typeface="Arial" pitchFamily="34" charset="0"/>
                        <a:ea typeface="ＭＳ Ｐゴシック" pitchFamily="34" charset="-128"/>
                      </a:endParaRPr>
                    </a:p>
                  </a:txBody>
                  <a:tcPr marL="127357" marR="127357" marT="45684" marB="45684" horzOverflow="overflow">
                    <a:lnL>
                      <a:noFill/>
                    </a:lnL>
                    <a:lnR>
                      <a:noFill/>
                    </a:lnR>
                    <a:lnT>
                      <a:noFill/>
                    </a:lnT>
                    <a:lnB>
                      <a:noFill/>
                    </a:lnB>
                    <a:lnTlToBr>
                      <a:noFill/>
                    </a:lnTlToBr>
                    <a:lnBlToTr>
                      <a:noFill/>
                    </a:lnBlToTr>
                    <a:solidFill>
                      <a:schemeClr val="bg2"/>
                    </a:solidFill>
                  </a:tcPr>
                </a:tc>
                <a:extLst>
                  <a:ext uri="{0D108BD9-81ED-4DB2-BD59-A6C34878D82A}">
                    <a16:rowId xmlns="" xmlns:a16="http://schemas.microsoft.com/office/drawing/2014/main" val="1320357870"/>
                  </a:ext>
                </a:extLst>
              </a:tr>
            </a:tbl>
          </a:graphicData>
        </a:graphic>
      </p:graphicFrame>
      <p:sp>
        <p:nvSpPr>
          <p:cNvPr id="120844" name="Text Box 11"/>
          <p:cNvSpPr txBox="1">
            <a:spLocks noChangeArrowheads="1"/>
          </p:cNvSpPr>
          <p:nvPr/>
        </p:nvSpPr>
        <p:spPr bwMode="auto">
          <a:xfrm>
            <a:off x="411174" y="5853514"/>
            <a:ext cx="8561387" cy="815582"/>
          </a:xfrm>
          <a:prstGeom prst="rect">
            <a:avLst/>
          </a:prstGeom>
          <a:noFill/>
          <a:ln w="9525">
            <a:noFill/>
            <a:miter lim="800000"/>
            <a:headEnd/>
            <a:tailEnd/>
          </a:ln>
        </p:spPr>
        <p:txBody>
          <a:bodyPr lIns="121893" tIns="60947" rIns="121893" bIns="60947" anchor="b">
            <a:spAutoFit/>
          </a:bodyPr>
          <a:lstStyle/>
          <a:p>
            <a:pPr defTabSz="1218936" eaLnBrk="1" fontAlgn="auto" hangingPunct="1">
              <a:spcBef>
                <a:spcPts val="0"/>
              </a:spcBef>
              <a:spcAft>
                <a:spcPts val="0"/>
              </a:spcAft>
            </a:pPr>
            <a:r>
              <a:rPr lang="en-US" altLang="en-US" sz="1500" b="0" dirty="0">
                <a:solidFill>
                  <a:prstClr val="black"/>
                </a:solidFill>
                <a:latin typeface="Calibri"/>
                <a:ea typeface="ＭＳ Ｐゴシック" pitchFamily="34" charset="-128"/>
                <a:cs typeface="+mn-cs"/>
              </a:rPr>
              <a:t>1. Markowitz M, et al. Lancet HIV</a:t>
            </a:r>
            <a:r>
              <a:rPr lang="sk-SK" altLang="en-US" sz="1500" b="0" dirty="0">
                <a:solidFill>
                  <a:prstClr val="black"/>
                </a:solidFill>
                <a:latin typeface="Calibri"/>
                <a:ea typeface="ＭＳ Ｐゴシック" pitchFamily="34" charset="-128"/>
                <a:cs typeface="+mn-cs"/>
              </a:rPr>
              <a:t>.</a:t>
            </a:r>
            <a:r>
              <a:rPr lang="en-US" altLang="en-US" sz="1500" b="0" dirty="0">
                <a:solidFill>
                  <a:prstClr val="black"/>
                </a:solidFill>
                <a:latin typeface="Calibri"/>
                <a:ea typeface="ＭＳ Ｐゴシック" pitchFamily="34" charset="-128"/>
                <a:cs typeface="+mn-cs"/>
              </a:rPr>
              <a:t> 2017;[</a:t>
            </a:r>
            <a:r>
              <a:rPr lang="en-US" altLang="en-US" sz="1500" b="0" dirty="0" err="1">
                <a:solidFill>
                  <a:prstClr val="black"/>
                </a:solidFill>
                <a:latin typeface="Calibri"/>
                <a:ea typeface="ＭＳ Ｐゴシック" pitchFamily="34" charset="-128"/>
                <a:cs typeface="+mn-cs"/>
              </a:rPr>
              <a:t>Epub</a:t>
            </a:r>
            <a:r>
              <a:rPr lang="en-US" altLang="en-US" sz="1500" b="0" dirty="0">
                <a:solidFill>
                  <a:prstClr val="black"/>
                </a:solidFill>
                <a:latin typeface="Calibri"/>
                <a:ea typeface="ＭＳ Ｐゴシック" pitchFamily="34" charset="-128"/>
                <a:cs typeface="+mn-cs"/>
              </a:rPr>
              <a:t> ahead of print]. 2. Friedman EJ, et al. CROI 2016. Abstract 437LB. 3. </a:t>
            </a:r>
            <a:r>
              <a:rPr lang="en-US" altLang="en-US" sz="1500" b="0" dirty="0" err="1">
                <a:solidFill>
                  <a:prstClr val="black"/>
                </a:solidFill>
                <a:latin typeface="Calibri"/>
                <a:ea typeface="ＭＳ Ｐゴシック" pitchFamily="34" charset="-128"/>
                <a:cs typeface="+mn-cs"/>
              </a:rPr>
              <a:t>Bekker</a:t>
            </a:r>
            <a:r>
              <a:rPr lang="en-US" altLang="en-US" sz="1500" b="0" dirty="0">
                <a:solidFill>
                  <a:prstClr val="black"/>
                </a:solidFill>
                <a:latin typeface="Calibri"/>
                <a:ea typeface="ＭＳ Ｐゴシック" pitchFamily="34" charset="-128"/>
                <a:cs typeface="+mn-cs"/>
              </a:rPr>
              <a:t> LG, et al. IAC 2016. Abstract TUAX0102LB. 4. </a:t>
            </a:r>
            <a:r>
              <a:rPr lang="en-US" altLang="en-US" sz="1500" b="0" dirty="0" err="1">
                <a:solidFill>
                  <a:prstClr val="black"/>
                </a:solidFill>
                <a:latin typeface="Calibri"/>
                <a:ea typeface="ＭＳ Ｐゴシック" pitchFamily="34" charset="-128"/>
                <a:cs typeface="+mn-cs"/>
              </a:rPr>
              <a:t>Caskey</a:t>
            </a:r>
            <a:r>
              <a:rPr lang="en-US" altLang="en-US" sz="1500" b="0" dirty="0">
                <a:solidFill>
                  <a:prstClr val="black"/>
                </a:solidFill>
                <a:latin typeface="Calibri"/>
                <a:ea typeface="ＭＳ Ｐゴシック" pitchFamily="34" charset="-128"/>
                <a:cs typeface="+mn-cs"/>
              </a:rPr>
              <a:t> M, et al. Nature. 2015;522:487-491. 5. Lynch RM, et al. </a:t>
            </a:r>
            <a:r>
              <a:rPr lang="en-US" altLang="en-US" sz="1500" b="0" dirty="0" err="1">
                <a:solidFill>
                  <a:prstClr val="black"/>
                </a:solidFill>
                <a:latin typeface="Calibri"/>
                <a:ea typeface="ＭＳ Ｐゴシック" pitchFamily="34" charset="-128"/>
                <a:cs typeface="+mn-cs"/>
              </a:rPr>
              <a:t>Sci</a:t>
            </a:r>
            <a:r>
              <a:rPr lang="en-US" altLang="en-US" sz="1500" b="0" dirty="0">
                <a:solidFill>
                  <a:prstClr val="black"/>
                </a:solidFill>
                <a:latin typeface="Calibri"/>
                <a:ea typeface="ＭＳ Ｐゴシック" pitchFamily="34" charset="-128"/>
                <a:cs typeface="+mn-cs"/>
              </a:rPr>
              <a:t> </a:t>
            </a:r>
            <a:r>
              <a:rPr lang="en-US" altLang="en-US" sz="1500" b="0" dirty="0" err="1">
                <a:solidFill>
                  <a:prstClr val="black"/>
                </a:solidFill>
                <a:latin typeface="Calibri"/>
                <a:ea typeface="ＭＳ Ｐゴシック" pitchFamily="34" charset="-128"/>
                <a:cs typeface="+mn-cs"/>
              </a:rPr>
              <a:t>Transl</a:t>
            </a:r>
            <a:r>
              <a:rPr lang="en-US" altLang="en-US" sz="1500" b="0" dirty="0">
                <a:solidFill>
                  <a:prstClr val="black"/>
                </a:solidFill>
                <a:latin typeface="Calibri"/>
                <a:ea typeface="ＭＳ Ｐゴシック" pitchFamily="34" charset="-128"/>
                <a:cs typeface="+mn-cs"/>
              </a:rPr>
              <a:t> Med. 2015;7:319ra206.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0070C0"/>
                </a:solidFill>
              </a:rPr>
              <a:t>Other LA drugs for treatment or </a:t>
            </a:r>
            <a:r>
              <a:rPr lang="en-GB" dirty="0" err="1" smtClean="0">
                <a:solidFill>
                  <a:srgbClr val="0070C0"/>
                </a:solidFill>
              </a:rPr>
              <a:t>PrEP</a:t>
            </a:r>
            <a:endParaRPr lang="en-GB" dirty="0">
              <a:solidFill>
                <a:srgbClr val="0070C0"/>
              </a:solidFill>
            </a:endParaRPr>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ext Placeholder 3"/>
          <p:cNvSpPr txBox="1">
            <a:spLocks/>
          </p:cNvSpPr>
          <p:nvPr/>
        </p:nvSpPr>
        <p:spPr bwMode="auto">
          <a:xfrm>
            <a:off x="-9278855" y="6591312"/>
            <a:ext cx="3385625" cy="125413"/>
          </a:xfrm>
          <a:prstGeom prst="rect">
            <a:avLst/>
          </a:prstGeom>
          <a:noFill/>
          <a:ln w="9525">
            <a:noFill/>
            <a:miter lim="800000"/>
            <a:headEnd/>
            <a:tailEnd/>
          </a:ln>
        </p:spPr>
        <p:txBody>
          <a:bodyPr lIns="91436" tIns="45719" rIns="91436" bIns="45719" anchor="ctr"/>
          <a:lstStyle/>
          <a:p>
            <a:pPr eaLnBrk="1" hangingPunct="1"/>
            <a:r>
              <a:rPr lang="en-US" altLang="en-US" sz="800" b="0" dirty="0" err="1" smtClean="0">
                <a:solidFill>
                  <a:srgbClr val="898989"/>
                </a:solidFill>
                <a:latin typeface="Calibri" pitchFamily="34" charset="0"/>
              </a:rPr>
              <a:t>Llamoso</a:t>
            </a:r>
            <a:r>
              <a:rPr lang="en-US" altLang="en-US" sz="800" b="0" dirty="0" smtClean="0">
                <a:solidFill>
                  <a:srgbClr val="898989"/>
                </a:solidFill>
                <a:latin typeface="Calibri" pitchFamily="34" charset="0"/>
              </a:rPr>
              <a:t> C </a:t>
            </a:r>
            <a:r>
              <a:rPr lang="en-US" altLang="en-US" sz="800" b="0" i="1" dirty="0" smtClean="0">
                <a:solidFill>
                  <a:srgbClr val="898989"/>
                </a:solidFill>
                <a:latin typeface="Calibri" pitchFamily="34" charset="0"/>
              </a:rPr>
              <a:t>et al. </a:t>
            </a:r>
            <a:r>
              <a:rPr lang="en-US" altLang="en-US" sz="800" b="0" dirty="0" smtClean="0">
                <a:solidFill>
                  <a:srgbClr val="898989"/>
                </a:solidFill>
                <a:latin typeface="Calibri" pitchFamily="34" charset="0"/>
              </a:rPr>
              <a:t>HIV Glasgow 2016; Glasgow, UK. Oral #</a:t>
            </a:r>
            <a:r>
              <a:rPr lang="en-US" altLang="en-US" sz="800" b="0" dirty="0" smtClean="0">
                <a:solidFill>
                  <a:srgbClr val="898989"/>
                </a:solidFill>
                <a:latin typeface="Calibri" pitchFamily="34" charset="0"/>
                <a:cs typeface="+mn-cs"/>
              </a:rPr>
              <a:t> 335A/B</a:t>
            </a:r>
            <a:r>
              <a:rPr lang="en-US" altLang="en-US" sz="800" b="0" dirty="0" smtClean="0">
                <a:solidFill>
                  <a:srgbClr val="898989"/>
                </a:solidFill>
                <a:latin typeface="Calibri" pitchFamily="34" charset="0"/>
              </a:rPr>
              <a:t>.</a:t>
            </a:r>
            <a:endParaRPr lang="en-GB" altLang="en-US" sz="800" b="0" dirty="0" smtClean="0">
              <a:solidFill>
                <a:srgbClr val="898989"/>
              </a:solidFill>
              <a:latin typeface="Calibri" pitchFamily="34" charset="0"/>
              <a:cs typeface="+mn-cs"/>
            </a:endParaRPr>
          </a:p>
        </p:txBody>
      </p:sp>
      <p:sp>
        <p:nvSpPr>
          <p:cNvPr id="87" name="Rectangle 86"/>
          <p:cNvSpPr/>
          <p:nvPr/>
        </p:nvSpPr>
        <p:spPr>
          <a:xfrm flipH="1">
            <a:off x="-9018748" y="406404"/>
            <a:ext cx="83348" cy="74136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b="0" dirty="0">
              <a:solidFill>
                <a:prstClr val="white"/>
              </a:solidFill>
            </a:endParaRPr>
          </a:p>
        </p:txBody>
      </p:sp>
      <p:pic>
        <p:nvPicPr>
          <p:cNvPr id="237572" name="Picture 74"/>
          <p:cNvPicPr>
            <a:picLocks noChangeAspect="1" noChangeArrowheads="1"/>
          </p:cNvPicPr>
          <p:nvPr/>
        </p:nvPicPr>
        <p:blipFill>
          <a:blip r:embed="rId3" cstate="print"/>
          <a:srcRect r="45288"/>
          <a:stretch>
            <a:fillRect/>
          </a:stretch>
        </p:blipFill>
        <p:spPr bwMode="auto">
          <a:xfrm>
            <a:off x="357824" y="836614"/>
            <a:ext cx="912509" cy="1079500"/>
          </a:xfrm>
          <a:prstGeom prst="rect">
            <a:avLst/>
          </a:prstGeom>
          <a:noFill/>
          <a:ln w="9525">
            <a:noFill/>
            <a:miter lim="800000"/>
            <a:headEnd/>
            <a:tailEnd/>
          </a:ln>
        </p:spPr>
      </p:pic>
      <p:sp>
        <p:nvSpPr>
          <p:cNvPr id="237573" name="Rectangle 3"/>
          <p:cNvSpPr>
            <a:spLocks noChangeArrowheads="1"/>
          </p:cNvSpPr>
          <p:nvPr/>
        </p:nvSpPr>
        <p:spPr bwMode="auto">
          <a:xfrm>
            <a:off x="293157" y="1355725"/>
            <a:ext cx="5903289" cy="1016000"/>
          </a:xfrm>
          <a:prstGeom prst="rect">
            <a:avLst/>
          </a:prstGeom>
          <a:noFill/>
          <a:ln w="9525">
            <a:noFill/>
            <a:miter lim="800000"/>
            <a:headEnd/>
            <a:tailEnd/>
          </a:ln>
        </p:spPr>
        <p:txBody>
          <a:bodyPr lIns="91436" tIns="45719" rIns="91436" bIns="45719">
            <a:spAutoFit/>
          </a:bodyPr>
          <a:lstStyle/>
          <a:p>
            <a:pPr algn="ctr"/>
            <a:r>
              <a:rPr lang="en-US" sz="2000" dirty="0" smtClean="0">
                <a:solidFill>
                  <a:prstClr val="black"/>
                </a:solidFill>
                <a:latin typeface="Times New Roman" pitchFamily="18" charset="0"/>
                <a:cs typeface="+mn-cs"/>
              </a:rPr>
              <a:t>MK-8591 is Effective in HIV patients </a:t>
            </a:r>
            <a:br>
              <a:rPr lang="en-US" sz="2000" dirty="0" smtClean="0">
                <a:solidFill>
                  <a:prstClr val="black"/>
                </a:solidFill>
                <a:latin typeface="Times New Roman" pitchFamily="18" charset="0"/>
                <a:cs typeface="+mn-cs"/>
              </a:rPr>
            </a:br>
            <a:r>
              <a:rPr lang="en-US" sz="2000" dirty="0" smtClean="0">
                <a:solidFill>
                  <a:prstClr val="black"/>
                </a:solidFill>
                <a:latin typeface="Times New Roman" pitchFamily="18" charset="0"/>
                <a:cs typeface="+mn-cs"/>
              </a:rPr>
              <a:t>when Dosed Once-Weekly:</a:t>
            </a:r>
            <a:br>
              <a:rPr lang="en-US" sz="2000" dirty="0" smtClean="0">
                <a:solidFill>
                  <a:prstClr val="black"/>
                </a:solidFill>
                <a:latin typeface="Times New Roman" pitchFamily="18" charset="0"/>
                <a:cs typeface="+mn-cs"/>
              </a:rPr>
            </a:br>
            <a:r>
              <a:rPr lang="en-US" sz="2000" dirty="0" smtClean="0">
                <a:solidFill>
                  <a:prstClr val="black"/>
                </a:solidFill>
                <a:latin typeface="Times New Roman" pitchFamily="18" charset="0"/>
                <a:cs typeface="+mn-cs"/>
              </a:rPr>
              <a:t> Results from ongoing Ph1b study</a:t>
            </a:r>
          </a:p>
        </p:txBody>
      </p:sp>
      <p:grpSp>
        <p:nvGrpSpPr>
          <p:cNvPr id="3" name="Group 4"/>
          <p:cNvGrpSpPr>
            <a:grpSpLocks/>
          </p:cNvGrpSpPr>
          <p:nvPr/>
        </p:nvGrpSpPr>
        <p:grpSpPr bwMode="auto">
          <a:xfrm>
            <a:off x="372193" y="2189168"/>
            <a:ext cx="5594328" cy="3582987"/>
            <a:chOff x="1237317" y="2153298"/>
            <a:chExt cx="6466837" cy="4140200"/>
          </a:xfrm>
        </p:grpSpPr>
        <p:pic>
          <p:nvPicPr>
            <p:cNvPr id="237586" name="Picture 2"/>
            <p:cNvPicPr>
              <a:picLocks noChangeAspect="1" noChangeArrowheads="1"/>
            </p:cNvPicPr>
            <p:nvPr/>
          </p:nvPicPr>
          <p:blipFill>
            <a:blip r:embed="rId4" cstate="print"/>
            <a:srcRect/>
            <a:stretch>
              <a:fillRect/>
            </a:stretch>
          </p:blipFill>
          <p:spPr bwMode="auto">
            <a:xfrm>
              <a:off x="1237317" y="2153298"/>
              <a:ext cx="6432550" cy="4140200"/>
            </a:xfrm>
            <a:prstGeom prst="rect">
              <a:avLst/>
            </a:prstGeom>
            <a:noFill/>
            <a:ln w="9525">
              <a:noFill/>
              <a:miter lim="800000"/>
              <a:headEnd/>
              <a:tailEnd/>
            </a:ln>
          </p:spPr>
        </p:pic>
        <p:sp>
          <p:nvSpPr>
            <p:cNvPr id="237587" name="TextBox 72"/>
            <p:cNvSpPr txBox="1">
              <a:spLocks noChangeArrowheads="1"/>
            </p:cNvSpPr>
            <p:nvPr/>
          </p:nvSpPr>
          <p:spPr bwMode="auto">
            <a:xfrm>
              <a:off x="5128091" y="4173717"/>
              <a:ext cx="708222" cy="391205"/>
            </a:xfrm>
            <a:prstGeom prst="rect">
              <a:avLst/>
            </a:prstGeom>
            <a:noFill/>
            <a:ln w="9525">
              <a:noFill/>
              <a:miter lim="800000"/>
              <a:headEnd/>
              <a:tailEnd/>
            </a:ln>
          </p:spPr>
          <p:txBody>
            <a:bodyPr wrap="none">
              <a:spAutoFit/>
            </a:bodyPr>
            <a:lstStyle/>
            <a:p>
              <a:r>
                <a:rPr lang="en-US" sz="1600" b="0" dirty="0" smtClean="0">
                  <a:solidFill>
                    <a:prstClr val="black"/>
                  </a:solidFill>
                  <a:latin typeface="Times New Roman" pitchFamily="18" charset="0"/>
                  <a:cs typeface="+mn-cs"/>
                </a:rPr>
                <a:t>-1.64</a:t>
              </a:r>
            </a:p>
          </p:txBody>
        </p:sp>
        <p:sp>
          <p:nvSpPr>
            <p:cNvPr id="237588" name="TextBox 73"/>
            <p:cNvSpPr txBox="1">
              <a:spLocks noChangeArrowheads="1"/>
            </p:cNvSpPr>
            <p:nvPr/>
          </p:nvSpPr>
          <p:spPr bwMode="auto">
            <a:xfrm>
              <a:off x="6602380" y="4261133"/>
              <a:ext cx="708222" cy="391205"/>
            </a:xfrm>
            <a:prstGeom prst="rect">
              <a:avLst/>
            </a:prstGeom>
            <a:noFill/>
            <a:ln w="9525">
              <a:noFill/>
              <a:miter lim="800000"/>
              <a:headEnd/>
              <a:tailEnd/>
            </a:ln>
          </p:spPr>
          <p:txBody>
            <a:bodyPr wrap="none">
              <a:spAutoFit/>
            </a:bodyPr>
            <a:lstStyle/>
            <a:p>
              <a:r>
                <a:rPr lang="en-US" sz="1600" b="0" dirty="0" smtClean="0">
                  <a:solidFill>
                    <a:prstClr val="black"/>
                  </a:solidFill>
                  <a:latin typeface="Times New Roman" pitchFamily="18" charset="0"/>
                  <a:cs typeface="+mn-cs"/>
                </a:rPr>
                <a:t>-1.78</a:t>
              </a:r>
            </a:p>
          </p:txBody>
        </p:sp>
        <p:sp>
          <p:nvSpPr>
            <p:cNvPr id="237589" name="TextBox 74"/>
            <p:cNvSpPr txBox="1">
              <a:spLocks noChangeArrowheads="1"/>
            </p:cNvSpPr>
            <p:nvPr/>
          </p:nvSpPr>
          <p:spPr bwMode="auto">
            <a:xfrm>
              <a:off x="5931664" y="2842706"/>
              <a:ext cx="1772490" cy="742390"/>
            </a:xfrm>
            <a:prstGeom prst="rect">
              <a:avLst/>
            </a:prstGeom>
            <a:solidFill>
              <a:schemeClr val="bg1"/>
            </a:solidFill>
            <a:ln w="9525">
              <a:noFill/>
              <a:miter lim="800000"/>
              <a:headEnd/>
              <a:tailEnd/>
            </a:ln>
          </p:spPr>
          <p:txBody>
            <a:bodyPr lIns="0" tIns="0" rIns="0" bIns="0"/>
            <a:lstStyle/>
            <a:p>
              <a:r>
                <a:rPr lang="en-US" sz="1500" b="0" dirty="0" smtClean="0">
                  <a:solidFill>
                    <a:prstClr val="black"/>
                  </a:solidFill>
                  <a:latin typeface="Times New Roman" pitchFamily="18" charset="0"/>
                  <a:cs typeface="+mn-cs"/>
                </a:rPr>
                <a:t>10 mg mean </a:t>
              </a:r>
              <a:br>
                <a:rPr lang="en-US" sz="1500" b="0" dirty="0" smtClean="0">
                  <a:solidFill>
                    <a:prstClr val="black"/>
                  </a:solidFill>
                  <a:latin typeface="Times New Roman" pitchFamily="18" charset="0"/>
                  <a:cs typeface="+mn-cs"/>
                </a:rPr>
              </a:br>
              <a:r>
                <a:rPr lang="en-US" sz="1500" b="0" dirty="0" smtClean="0">
                  <a:solidFill>
                    <a:prstClr val="black"/>
                  </a:solidFill>
                  <a:latin typeface="Times New Roman" pitchFamily="18" charset="0"/>
                  <a:cs typeface="+mn-cs"/>
                </a:rPr>
                <a:t>VL drop from </a:t>
              </a:r>
              <a:br>
                <a:rPr lang="en-US" sz="1500" b="0" dirty="0" smtClean="0">
                  <a:solidFill>
                    <a:prstClr val="black"/>
                  </a:solidFill>
                  <a:latin typeface="Times New Roman" pitchFamily="18" charset="0"/>
                  <a:cs typeface="+mn-cs"/>
                </a:rPr>
              </a:br>
              <a:r>
                <a:rPr lang="en-US" sz="1500" b="0" dirty="0" smtClean="0">
                  <a:solidFill>
                    <a:prstClr val="black"/>
                  </a:solidFill>
                  <a:latin typeface="Times New Roman" pitchFamily="18" charset="0"/>
                  <a:cs typeface="+mn-cs"/>
                </a:rPr>
                <a:t>baseline</a:t>
              </a:r>
            </a:p>
          </p:txBody>
        </p:sp>
      </p:grpSp>
      <p:sp>
        <p:nvSpPr>
          <p:cNvPr id="76" name="TextBox 75"/>
          <p:cNvSpPr txBox="1"/>
          <p:nvPr/>
        </p:nvSpPr>
        <p:spPr>
          <a:xfrm>
            <a:off x="1107946" y="6524626"/>
            <a:ext cx="1504561" cy="241300"/>
          </a:xfrm>
          <a:prstGeom prst="rect">
            <a:avLst/>
          </a:prstGeom>
          <a:noFill/>
        </p:spPr>
        <p:txBody>
          <a:bodyPr wrap="none" lIns="0" tIns="0" rIns="0" bIns="0"/>
          <a:lstStyle/>
          <a:p>
            <a:pPr>
              <a:defRPr/>
            </a:pPr>
            <a:r>
              <a:rPr lang="en-US" sz="1200" b="0" dirty="0">
                <a:solidFill>
                  <a:prstClr val="black">
                    <a:lumMod val="50000"/>
                    <a:lumOff val="50000"/>
                  </a:prstClr>
                </a:solidFill>
                <a:latin typeface="Times New Roman" pitchFamily="18" charset="0"/>
                <a:cs typeface="+mn-cs"/>
              </a:rPr>
              <a:t>Friedman, et al.,  CROI 2016 Poster# 437LB</a:t>
            </a:r>
          </a:p>
        </p:txBody>
      </p:sp>
      <p:sp>
        <p:nvSpPr>
          <p:cNvPr id="237576" name="Rectangle 5"/>
          <p:cNvSpPr>
            <a:spLocks noChangeArrowheads="1"/>
          </p:cNvSpPr>
          <p:nvPr/>
        </p:nvSpPr>
        <p:spPr bwMode="auto">
          <a:xfrm>
            <a:off x="819108" y="5897563"/>
            <a:ext cx="4635835" cy="584200"/>
          </a:xfrm>
          <a:prstGeom prst="rect">
            <a:avLst/>
          </a:prstGeom>
          <a:noFill/>
          <a:ln w="9525">
            <a:noFill/>
            <a:miter lim="800000"/>
            <a:headEnd/>
            <a:tailEnd/>
          </a:ln>
        </p:spPr>
        <p:txBody>
          <a:bodyPr lIns="91436" tIns="45719" rIns="91436" bIns="45719">
            <a:spAutoFit/>
          </a:bodyPr>
          <a:lstStyle/>
          <a:p>
            <a:pPr algn="ctr"/>
            <a:r>
              <a:rPr lang="en-US" sz="1600" b="0" dirty="0" smtClean="0">
                <a:solidFill>
                  <a:prstClr val="black"/>
                </a:solidFill>
                <a:latin typeface="Times New Roman" pitchFamily="18" charset="0"/>
                <a:cs typeface="+mn-cs"/>
              </a:rPr>
              <a:t>A single 10 mg oral dose in HIV-infected patients results in 1.6 log decrease in viral load at day 7-10</a:t>
            </a:r>
          </a:p>
        </p:txBody>
      </p:sp>
      <p:sp>
        <p:nvSpPr>
          <p:cNvPr id="237577" name="Rectangle 76"/>
          <p:cNvSpPr>
            <a:spLocks noChangeArrowheads="1"/>
          </p:cNvSpPr>
          <p:nvPr/>
        </p:nvSpPr>
        <p:spPr bwMode="auto">
          <a:xfrm>
            <a:off x="6874721" y="1355729"/>
            <a:ext cx="4717744" cy="1015663"/>
          </a:xfrm>
          <a:prstGeom prst="rect">
            <a:avLst/>
          </a:prstGeom>
          <a:noFill/>
          <a:ln w="9525">
            <a:noFill/>
            <a:miter lim="800000"/>
            <a:headEnd/>
            <a:tailEnd/>
          </a:ln>
        </p:spPr>
        <p:txBody>
          <a:bodyPr lIns="91436" tIns="45719" rIns="91436" bIns="45719">
            <a:spAutoFit/>
          </a:bodyPr>
          <a:lstStyle/>
          <a:p>
            <a:pPr algn="ctr"/>
            <a:r>
              <a:rPr lang="en-US" sz="2000" dirty="0" smtClean="0">
                <a:solidFill>
                  <a:prstClr val="black"/>
                </a:solidFill>
                <a:latin typeface="Times New Roman" pitchFamily="18" charset="0"/>
                <a:cs typeface="+mn-cs"/>
              </a:rPr>
              <a:t>MK-8591 </a:t>
            </a:r>
            <a:r>
              <a:rPr lang="en-US" sz="2000" dirty="0" err="1" smtClean="0">
                <a:solidFill>
                  <a:prstClr val="black"/>
                </a:solidFill>
                <a:latin typeface="Times New Roman" pitchFamily="18" charset="0"/>
                <a:cs typeface="+mn-cs"/>
              </a:rPr>
              <a:t>Parenteral</a:t>
            </a:r>
            <a:r>
              <a:rPr lang="en-US" sz="2000" dirty="0" smtClean="0">
                <a:solidFill>
                  <a:prstClr val="black"/>
                </a:solidFill>
                <a:latin typeface="Times New Roman" pitchFamily="18" charset="0"/>
                <a:cs typeface="+mn-cs"/>
              </a:rPr>
              <a:t> Formulations Release Effective Drug Levels for &gt;180 days </a:t>
            </a:r>
          </a:p>
        </p:txBody>
      </p:sp>
      <p:sp>
        <p:nvSpPr>
          <p:cNvPr id="237578" name="Rectangle 7"/>
          <p:cNvSpPr>
            <a:spLocks noChangeArrowheads="1"/>
          </p:cNvSpPr>
          <p:nvPr/>
        </p:nvSpPr>
        <p:spPr bwMode="auto">
          <a:xfrm>
            <a:off x="7373370" y="5772151"/>
            <a:ext cx="4538117" cy="585788"/>
          </a:xfrm>
          <a:prstGeom prst="rect">
            <a:avLst/>
          </a:prstGeom>
          <a:noFill/>
          <a:ln w="9525">
            <a:noFill/>
            <a:miter lim="800000"/>
            <a:headEnd/>
            <a:tailEnd/>
          </a:ln>
        </p:spPr>
        <p:txBody>
          <a:bodyPr lIns="91436" tIns="45719" rIns="91436" bIns="45719">
            <a:spAutoFit/>
          </a:bodyPr>
          <a:lstStyle/>
          <a:p>
            <a:pPr algn="ctr"/>
            <a:r>
              <a:rPr lang="en-US" sz="1600" b="0" dirty="0" smtClean="0">
                <a:solidFill>
                  <a:prstClr val="black"/>
                </a:solidFill>
                <a:latin typeface="Times New Roman" pitchFamily="18" charset="0"/>
                <a:cs typeface="+mn-cs"/>
              </a:rPr>
              <a:t>Low dose amenable to extended-duration </a:t>
            </a:r>
            <a:r>
              <a:rPr lang="en-US" sz="1600" b="0" dirty="0" err="1" smtClean="0">
                <a:solidFill>
                  <a:prstClr val="black"/>
                </a:solidFill>
                <a:latin typeface="Times New Roman" pitchFamily="18" charset="0"/>
                <a:cs typeface="+mn-cs"/>
              </a:rPr>
              <a:t>parenteral</a:t>
            </a:r>
            <a:r>
              <a:rPr lang="en-US" sz="1600" b="0" dirty="0" smtClean="0">
                <a:solidFill>
                  <a:prstClr val="black"/>
                </a:solidFill>
                <a:latin typeface="Times New Roman" pitchFamily="18" charset="0"/>
                <a:cs typeface="+mn-cs"/>
              </a:rPr>
              <a:t> formulation</a:t>
            </a:r>
          </a:p>
        </p:txBody>
      </p:sp>
      <p:cxnSp>
        <p:nvCxnSpPr>
          <p:cNvPr id="10" name="Straight Connector 9"/>
          <p:cNvCxnSpPr/>
          <p:nvPr/>
        </p:nvCxnSpPr>
        <p:spPr>
          <a:xfrm>
            <a:off x="6334395" y="1509714"/>
            <a:ext cx="0" cy="5256212"/>
          </a:xfrm>
          <a:prstGeom prst="line">
            <a:avLst/>
          </a:prstGeom>
          <a:ln>
            <a:solidFill>
              <a:srgbClr val="008696"/>
            </a:solidFill>
          </a:ln>
          <a:effectLst/>
        </p:spPr>
        <p:style>
          <a:lnRef idx="2">
            <a:schemeClr val="accent1"/>
          </a:lnRef>
          <a:fillRef idx="0">
            <a:schemeClr val="accent1"/>
          </a:fillRef>
          <a:effectRef idx="1">
            <a:schemeClr val="accent1"/>
          </a:effectRef>
          <a:fontRef idx="minor">
            <a:schemeClr val="tx1"/>
          </a:fontRef>
        </p:style>
      </p:cxnSp>
      <p:pic>
        <p:nvPicPr>
          <p:cNvPr id="237580" name="Picture 80"/>
          <p:cNvPicPr>
            <a:picLocks noChangeAspect="1" noChangeArrowheads="1"/>
          </p:cNvPicPr>
          <p:nvPr/>
        </p:nvPicPr>
        <p:blipFill>
          <a:blip r:embed="rId5" cstate="print"/>
          <a:srcRect/>
          <a:stretch>
            <a:fillRect/>
          </a:stretch>
        </p:blipFill>
        <p:spPr bwMode="auto">
          <a:xfrm>
            <a:off x="6554259" y="2225676"/>
            <a:ext cx="5357221" cy="3546475"/>
          </a:xfrm>
          <a:prstGeom prst="rect">
            <a:avLst/>
          </a:prstGeom>
          <a:noFill/>
          <a:ln w="9525">
            <a:noFill/>
            <a:miter lim="800000"/>
            <a:headEnd/>
            <a:tailEnd/>
          </a:ln>
        </p:spPr>
      </p:pic>
      <p:sp>
        <p:nvSpPr>
          <p:cNvPr id="18" name="TextBox 75"/>
          <p:cNvSpPr txBox="1"/>
          <p:nvPr/>
        </p:nvSpPr>
        <p:spPr>
          <a:xfrm>
            <a:off x="6833044" y="6513513"/>
            <a:ext cx="1504561" cy="239712"/>
          </a:xfrm>
          <a:prstGeom prst="rect">
            <a:avLst/>
          </a:prstGeom>
          <a:noFill/>
        </p:spPr>
        <p:txBody>
          <a:bodyPr wrap="none" lIns="0" tIns="0" rIns="0" bIns="0"/>
          <a:lstStyle/>
          <a:p>
            <a:pPr>
              <a:defRPr/>
            </a:pPr>
            <a:r>
              <a:rPr lang="en-US" sz="1200" b="0" dirty="0" err="1">
                <a:solidFill>
                  <a:prstClr val="black">
                    <a:lumMod val="50000"/>
                    <a:lumOff val="50000"/>
                  </a:prstClr>
                </a:solidFill>
                <a:latin typeface="Times New Roman" pitchFamily="18" charset="0"/>
                <a:cs typeface="+mn-cs"/>
              </a:rPr>
              <a:t>Grobler</a:t>
            </a:r>
            <a:r>
              <a:rPr lang="en-US" sz="1200" b="0" dirty="0">
                <a:solidFill>
                  <a:prstClr val="black">
                    <a:lumMod val="50000"/>
                    <a:lumOff val="50000"/>
                  </a:prstClr>
                </a:solidFill>
                <a:latin typeface="Times New Roman" pitchFamily="18" charset="0"/>
                <a:cs typeface="+mn-cs"/>
              </a:rPr>
              <a:t> et al CROI 2016</a:t>
            </a:r>
          </a:p>
        </p:txBody>
      </p:sp>
      <p:sp>
        <p:nvSpPr>
          <p:cNvPr id="237582" name="Title 1"/>
          <p:cNvSpPr txBox="1">
            <a:spLocks/>
          </p:cNvSpPr>
          <p:nvPr/>
        </p:nvSpPr>
        <p:spPr bwMode="auto">
          <a:xfrm>
            <a:off x="619364" y="260351"/>
            <a:ext cx="11399899" cy="533400"/>
          </a:xfrm>
          <a:prstGeom prst="rect">
            <a:avLst/>
          </a:prstGeom>
          <a:noFill/>
          <a:ln w="9525">
            <a:noFill/>
            <a:miter lim="800000"/>
            <a:headEnd/>
            <a:tailEnd/>
          </a:ln>
        </p:spPr>
        <p:txBody>
          <a:bodyPr lIns="77922" tIns="38961" rIns="77922" bIns="38961" anchor="ctr"/>
          <a:lstStyle/>
          <a:p>
            <a:pPr defTabSz="457181"/>
            <a:r>
              <a:rPr lang="en-US" sz="2800" dirty="0" smtClean="0">
                <a:solidFill>
                  <a:srgbClr val="0070C0"/>
                </a:solidFill>
                <a:ea typeface="MS PGothic" pitchFamily="34" charset="-128"/>
              </a:rPr>
              <a:t>MK-8591 (</a:t>
            </a:r>
            <a:r>
              <a:rPr lang="en-US" sz="2800" dirty="0" err="1" smtClean="0">
                <a:solidFill>
                  <a:srgbClr val="0070C0"/>
                </a:solidFill>
                <a:ea typeface="MS PGothic" pitchFamily="34" charset="-128"/>
              </a:rPr>
              <a:t>EFdA</a:t>
            </a:r>
            <a:r>
              <a:rPr lang="en-US" sz="2800" dirty="0" smtClean="0">
                <a:solidFill>
                  <a:srgbClr val="0070C0"/>
                </a:solidFill>
                <a:ea typeface="MS PGothic" pitchFamily="34" charset="-128"/>
              </a:rPr>
              <a:t>) Nucleoside reverse transcriptase translocation inhibitor</a:t>
            </a:r>
          </a:p>
        </p:txBody>
      </p:sp>
      <p:sp>
        <p:nvSpPr>
          <p:cNvPr id="237583" name="Espaço Reservado para Número de Slide 20"/>
          <p:cNvSpPr>
            <a:spLocks noGrp="1"/>
          </p:cNvSpPr>
          <p:nvPr>
            <p:ph type="sldNum" sz="quarter" idx="12"/>
          </p:nvPr>
        </p:nvSpPr>
        <p:spPr bwMode="auto">
          <a:xfrm>
            <a:off x="9344962" y="6451612"/>
            <a:ext cx="2843867" cy="365125"/>
          </a:xfrm>
          <a:noFill/>
          <a:ln>
            <a:miter lim="800000"/>
            <a:headEnd/>
            <a:tailEnd/>
          </a:ln>
        </p:spPr>
        <p:txBody>
          <a:bodyPr wrap="square" numCol="1" anchorCtr="0" compatLnSpc="1">
            <a:prstTxWarp prst="textNoShape">
              <a:avLst/>
            </a:prstTxWarp>
          </a:bodyPr>
          <a:lstStyle/>
          <a:p>
            <a:fld id="{39F9BE8E-E9A1-4448-8ACB-DC8BF89F2CA5}" type="slidenum">
              <a:rPr lang="en-US" altLang="pt-BR" smtClean="0">
                <a:solidFill>
                  <a:srgbClr val="898989"/>
                </a:solidFill>
              </a:rPr>
              <a:pPr/>
              <a:t>22</a:t>
            </a:fld>
            <a:endParaRPr lang="en-US" altLang="pt-BR" smtClean="0">
              <a:solidFill>
                <a:srgbClr val="898989"/>
              </a:solidFill>
            </a:endParaRPr>
          </a:p>
        </p:txBody>
      </p:sp>
      <p:sp>
        <p:nvSpPr>
          <p:cNvPr id="237585" name="Rectangle 23"/>
          <p:cNvSpPr>
            <a:spLocks noChangeArrowheads="1"/>
          </p:cNvSpPr>
          <p:nvPr/>
        </p:nvSpPr>
        <p:spPr bwMode="auto">
          <a:xfrm>
            <a:off x="6095855" y="981076"/>
            <a:ext cx="6092976" cy="954105"/>
          </a:xfrm>
          <a:prstGeom prst="rect">
            <a:avLst/>
          </a:prstGeom>
          <a:noFill/>
          <a:ln w="9525">
            <a:noFill/>
            <a:miter lim="800000"/>
            <a:headEnd/>
            <a:tailEnd/>
          </a:ln>
        </p:spPr>
        <p:txBody>
          <a:bodyPr lIns="91436" tIns="45719" rIns="91436" bIns="45719">
            <a:spAutoFit/>
          </a:bodyPr>
          <a:lstStyle/>
          <a:p>
            <a:pPr algn="ctr" defTabSz="457181"/>
            <a:r>
              <a:rPr lang="en-US" sz="2800" dirty="0" smtClean="0">
                <a:solidFill>
                  <a:srgbClr val="0070C0"/>
                </a:solidFill>
              </a:rPr>
              <a:t>Potential for a drug in an implant</a:t>
            </a:r>
          </a:p>
          <a:p>
            <a:pPr defTabSz="457181"/>
            <a:endParaRPr lang="en-US" sz="2800" dirty="0" smtClean="0">
              <a:solidFill>
                <a:srgbClr val="008C9A"/>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itle 1"/>
          <p:cNvSpPr>
            <a:spLocks noGrp="1"/>
          </p:cNvSpPr>
          <p:nvPr>
            <p:ph type="title"/>
          </p:nvPr>
        </p:nvSpPr>
        <p:spPr/>
        <p:txBody>
          <a:bodyPr/>
          <a:lstStyle/>
          <a:p>
            <a:pPr eaLnBrk="1" hangingPunct="1"/>
            <a:r>
              <a:rPr lang="en-US" sz="4000" b="1" dirty="0" smtClean="0">
                <a:solidFill>
                  <a:srgbClr val="0070C0"/>
                </a:solidFill>
              </a:rPr>
              <a:t>GS-CA1 -</a:t>
            </a:r>
            <a:r>
              <a:rPr lang="en-US" sz="4000" b="1" dirty="0" err="1" smtClean="0">
                <a:solidFill>
                  <a:srgbClr val="0070C0"/>
                </a:solidFill>
              </a:rPr>
              <a:t>Capsid</a:t>
            </a:r>
            <a:r>
              <a:rPr lang="en-US" sz="4000" b="1" dirty="0" smtClean="0">
                <a:solidFill>
                  <a:srgbClr val="0070C0"/>
                </a:solidFill>
              </a:rPr>
              <a:t> </a:t>
            </a:r>
            <a:r>
              <a:rPr lang="en-US" sz="4000" b="1" dirty="0" smtClean="0">
                <a:solidFill>
                  <a:srgbClr val="0070C0"/>
                </a:solidFill>
              </a:rPr>
              <a:t>Inhibitor</a:t>
            </a:r>
            <a:r>
              <a:rPr lang="en-US" sz="2800" dirty="0" smtClean="0"/>
              <a:t/>
            </a:r>
            <a:br>
              <a:rPr lang="en-US" sz="2800" dirty="0" smtClean="0"/>
            </a:br>
            <a:r>
              <a:rPr lang="en-US" sz="2800" dirty="0" smtClean="0"/>
              <a:t> </a:t>
            </a:r>
            <a:r>
              <a:rPr lang="en-US" sz="2800" dirty="0" smtClean="0"/>
              <a:t>Mode of Action Summary</a:t>
            </a:r>
          </a:p>
        </p:txBody>
      </p:sp>
      <p:sp>
        <p:nvSpPr>
          <p:cNvPr id="238595" name="Content Placeholder 3"/>
          <p:cNvSpPr>
            <a:spLocks noGrp="1"/>
          </p:cNvSpPr>
          <p:nvPr>
            <p:ph idx="1"/>
          </p:nvPr>
        </p:nvSpPr>
        <p:spPr>
          <a:xfrm>
            <a:off x="609301" y="5610237"/>
            <a:ext cx="10970230" cy="752475"/>
          </a:xfrm>
        </p:spPr>
        <p:txBody>
          <a:bodyPr/>
          <a:lstStyle/>
          <a:p>
            <a:pPr eaLnBrk="1" hangingPunct="1"/>
            <a:endParaRPr lang="en-US" smtClean="0"/>
          </a:p>
        </p:txBody>
      </p:sp>
      <p:sp>
        <p:nvSpPr>
          <p:cNvPr id="238596" name="Slide Number Placeholder 4"/>
          <p:cNvSpPr>
            <a:spLocks noGrp="1"/>
          </p:cNvSpPr>
          <p:nvPr>
            <p:ph type="sldNum" sz="quarter" idx="1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CBF38-ACC9-4E68-B394-B39F5F6FCAD8}" type="slidenum">
              <a:rPr lang="en-US" smtClean="0">
                <a:solidFill>
                  <a:srgbClr val="000000"/>
                </a:solidFill>
                <a:latin typeface="Calibri" pitchFamily="34" charset="0"/>
              </a:rPr>
              <a:pPr fontAlgn="base">
                <a:spcBef>
                  <a:spcPct val="0"/>
                </a:spcBef>
                <a:spcAft>
                  <a:spcPct val="0"/>
                </a:spcAft>
              </a:pPr>
              <a:t>23</a:t>
            </a:fld>
            <a:endParaRPr lang="en-US" smtClean="0">
              <a:solidFill>
                <a:srgbClr val="000000"/>
              </a:solidFill>
              <a:latin typeface="Calibri" pitchFamily="34" charset="0"/>
            </a:endParaRPr>
          </a:p>
        </p:txBody>
      </p:sp>
      <p:sp>
        <p:nvSpPr>
          <p:cNvPr id="238597" name="Text Placeholder 4"/>
          <p:cNvSpPr>
            <a:spLocks noGrp="1"/>
          </p:cNvSpPr>
          <p:nvPr>
            <p:ph type="body" sz="quarter" idx="13"/>
          </p:nvPr>
        </p:nvSpPr>
        <p:spPr>
          <a:xfrm>
            <a:off x="609301" y="6172200"/>
            <a:ext cx="10970230" cy="533400"/>
          </a:xfrm>
        </p:spPr>
        <p:txBody>
          <a:bodyPr/>
          <a:lstStyle/>
          <a:p>
            <a:pPr eaLnBrk="1" hangingPunct="1"/>
            <a:endParaRPr lang="en-US" smtClean="0"/>
          </a:p>
        </p:txBody>
      </p:sp>
      <p:sp>
        <p:nvSpPr>
          <p:cNvPr id="238598" name="TextBox 2282"/>
          <p:cNvSpPr txBox="1">
            <a:spLocks noChangeArrowheads="1"/>
          </p:cNvSpPr>
          <p:nvPr/>
        </p:nvSpPr>
        <p:spPr bwMode="auto">
          <a:xfrm>
            <a:off x="5634571" y="5737237"/>
            <a:ext cx="65" cy="249299"/>
          </a:xfrm>
          <a:prstGeom prst="rect">
            <a:avLst/>
          </a:prstGeom>
          <a:noFill/>
          <a:ln w="9525">
            <a:noFill/>
            <a:miter lim="800000"/>
            <a:headEnd/>
            <a:tailEnd/>
          </a:ln>
        </p:spPr>
        <p:txBody>
          <a:bodyPr wrap="none" lIns="0" tIns="0" rIns="0" bIns="0">
            <a:spAutoFit/>
          </a:bodyPr>
          <a:lstStyle/>
          <a:p>
            <a:pPr>
              <a:lnSpc>
                <a:spcPct val="90000"/>
              </a:lnSpc>
            </a:pPr>
            <a:endParaRPr lang="en-US" b="0" dirty="0" smtClean="0">
              <a:solidFill>
                <a:prstClr val="black"/>
              </a:solidFill>
              <a:latin typeface="Times New Roman" pitchFamily="18" charset="0"/>
              <a:cs typeface="+mn-cs"/>
            </a:endParaRPr>
          </a:p>
        </p:txBody>
      </p:sp>
      <p:sp>
        <p:nvSpPr>
          <p:cNvPr id="864" name="Rectangle 863"/>
          <p:cNvSpPr/>
          <p:nvPr/>
        </p:nvSpPr>
        <p:spPr>
          <a:xfrm>
            <a:off x="615045" y="1666876"/>
            <a:ext cx="11026274" cy="3662363"/>
          </a:xfrm>
          <a:prstGeom prst="rect">
            <a:avLst/>
          </a:prstGeom>
          <a:solidFill>
            <a:srgbClr val="FDFFFF"/>
          </a:solidFill>
          <a:ln w="31750">
            <a:no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
        <p:nvSpPr>
          <p:cNvPr id="865" name="Freeform 6"/>
          <p:cNvSpPr>
            <a:spLocks/>
          </p:cNvSpPr>
          <p:nvPr/>
        </p:nvSpPr>
        <p:spPr bwMode="auto">
          <a:xfrm>
            <a:off x="626547" y="1858964"/>
            <a:ext cx="2139727" cy="3341687"/>
          </a:xfrm>
          <a:custGeom>
            <a:avLst/>
            <a:gdLst>
              <a:gd name="T0" fmla="*/ 0 w 725"/>
              <a:gd name="T1" fmla="*/ 1135 h 1135"/>
              <a:gd name="T2" fmla="*/ 19 w 725"/>
              <a:gd name="T3" fmla="*/ 1135 h 1135"/>
              <a:gd name="T4" fmla="*/ 718 w 725"/>
              <a:gd name="T5" fmla="*/ 568 h 1135"/>
              <a:gd name="T6" fmla="*/ 677 w 725"/>
              <a:gd name="T7" fmla="*/ 375 h 1135"/>
              <a:gd name="T8" fmla="*/ 679 w 725"/>
              <a:gd name="T9" fmla="*/ 338 h 1135"/>
              <a:gd name="T10" fmla="*/ 657 w 725"/>
              <a:gd name="T11" fmla="*/ 99 h 1135"/>
              <a:gd name="T12" fmla="*/ 396 w 725"/>
              <a:gd name="T13" fmla="*/ 68 h 1135"/>
              <a:gd name="T14" fmla="*/ 358 w 725"/>
              <a:gd name="T15" fmla="*/ 71 h 1135"/>
              <a:gd name="T16" fmla="*/ 19 w 725"/>
              <a:gd name="T17" fmla="*/ 0 h 1135"/>
              <a:gd name="T18" fmla="*/ 0 w 725"/>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5" h="1135">
                <a:moveTo>
                  <a:pt x="0" y="1135"/>
                </a:moveTo>
                <a:cubicBezTo>
                  <a:pt x="6" y="1135"/>
                  <a:pt x="13" y="1135"/>
                  <a:pt x="19" y="1135"/>
                </a:cubicBezTo>
                <a:cubicBezTo>
                  <a:pt x="405" y="1135"/>
                  <a:pt x="718" y="881"/>
                  <a:pt x="718" y="568"/>
                </a:cubicBezTo>
                <a:cubicBezTo>
                  <a:pt x="718" y="500"/>
                  <a:pt x="704" y="435"/>
                  <a:pt x="677" y="375"/>
                </a:cubicBezTo>
                <a:cubicBezTo>
                  <a:pt x="672" y="363"/>
                  <a:pt x="673" y="349"/>
                  <a:pt x="679" y="338"/>
                </a:cubicBezTo>
                <a:cubicBezTo>
                  <a:pt x="725" y="264"/>
                  <a:pt x="718" y="167"/>
                  <a:pt x="657" y="99"/>
                </a:cubicBezTo>
                <a:cubicBezTo>
                  <a:pt x="589" y="25"/>
                  <a:pt x="478" y="13"/>
                  <a:pt x="396" y="68"/>
                </a:cubicBezTo>
                <a:cubicBezTo>
                  <a:pt x="385" y="75"/>
                  <a:pt x="370" y="76"/>
                  <a:pt x="358" y="71"/>
                </a:cubicBezTo>
                <a:cubicBezTo>
                  <a:pt x="257" y="26"/>
                  <a:pt x="142" y="0"/>
                  <a:pt x="19" y="0"/>
                </a:cubicBezTo>
                <a:cubicBezTo>
                  <a:pt x="13" y="0"/>
                  <a:pt x="6" y="0"/>
                  <a:pt x="0" y="0"/>
                </a:cubicBezTo>
              </a:path>
            </a:pathLst>
          </a:custGeom>
          <a:solidFill>
            <a:schemeClr val="bg1">
              <a:lumMod val="95000"/>
            </a:schemeClr>
          </a:solidFill>
          <a:ln w="44450" cap="flat">
            <a:noFill/>
            <a:prstDash val="solid"/>
            <a:miter lim="800000"/>
            <a:headEnd/>
            <a:tailEnd/>
          </a:ln>
          <a:extLst/>
        </p:spPr>
        <p:txBody>
          <a:bodyPr lIns="91436" tIns="45719" rIns="91436" bIns="45719"/>
          <a:lstStyle/>
          <a:p>
            <a:pPr>
              <a:defRPr/>
            </a:pPr>
            <a:endParaRPr lang="en-US" b="0" dirty="0">
              <a:solidFill>
                <a:prstClr val="black"/>
              </a:solidFill>
              <a:latin typeface="Times New Roman" pitchFamily="18" charset="0"/>
              <a:cs typeface="+mn-cs"/>
            </a:endParaRPr>
          </a:p>
        </p:txBody>
      </p:sp>
      <p:sp>
        <p:nvSpPr>
          <p:cNvPr id="866" name="TextBox 865"/>
          <p:cNvSpPr txBox="1"/>
          <p:nvPr/>
        </p:nvSpPr>
        <p:spPr>
          <a:xfrm>
            <a:off x="4055279" y="4720230"/>
            <a:ext cx="1392475" cy="470896"/>
          </a:xfrm>
          <a:prstGeom prst="rect">
            <a:avLst/>
          </a:prstGeom>
          <a:solidFill>
            <a:schemeClr val="accent1">
              <a:lumMod val="20000"/>
              <a:lumOff val="80000"/>
              <a:alpha val="70000"/>
            </a:schemeClr>
          </a:solidFill>
        </p:spPr>
        <p:txBody>
          <a:bodyPr lIns="27431" tIns="27431" rIns="27431" bIns="27431" anchor="b">
            <a:spAutoFit/>
          </a:bodyPr>
          <a:lstStyle/>
          <a:p>
            <a:pPr algn="ctr">
              <a:lnSpc>
                <a:spcPct val="90000"/>
              </a:lnSpc>
              <a:defRPr/>
            </a:pPr>
            <a:r>
              <a:rPr lang="en-US" sz="1500" dirty="0">
                <a:solidFill>
                  <a:srgbClr val="4F81BD">
                    <a:lumMod val="75000"/>
                  </a:srgbClr>
                </a:solidFill>
                <a:latin typeface="Arial" charset="0"/>
                <a:cs typeface="+mn-cs"/>
              </a:rPr>
              <a:t>Capsid Core</a:t>
            </a:r>
          </a:p>
          <a:p>
            <a:pPr algn="ctr">
              <a:lnSpc>
                <a:spcPct val="90000"/>
              </a:lnSpc>
              <a:defRPr/>
            </a:pPr>
            <a:r>
              <a:rPr lang="en-US" sz="1500" dirty="0">
                <a:solidFill>
                  <a:srgbClr val="4F81BD">
                    <a:lumMod val="75000"/>
                  </a:srgbClr>
                </a:solidFill>
                <a:latin typeface="Arial" charset="0"/>
                <a:cs typeface="+mn-cs"/>
              </a:rPr>
              <a:t> Assembly</a:t>
            </a:r>
          </a:p>
        </p:txBody>
      </p:sp>
      <p:sp>
        <p:nvSpPr>
          <p:cNvPr id="867" name="Freeform 866"/>
          <p:cNvSpPr>
            <a:spLocks/>
          </p:cNvSpPr>
          <p:nvPr/>
        </p:nvSpPr>
        <p:spPr bwMode="auto">
          <a:xfrm>
            <a:off x="6222307" y="1666876"/>
            <a:ext cx="5419012" cy="3560763"/>
          </a:xfrm>
          <a:custGeom>
            <a:avLst/>
            <a:gdLst>
              <a:gd name="connsiteX0" fmla="*/ 788670 w 5419663"/>
              <a:gd name="connsiteY0" fmla="*/ 0 h 3561174"/>
              <a:gd name="connsiteX1" fmla="*/ 802821 w 5419663"/>
              <a:gd name="connsiteY1" fmla="*/ 9681 h 3561174"/>
              <a:gd name="connsiteX2" fmla="*/ 5419662 w 5419663"/>
              <a:gd name="connsiteY2" fmla="*/ 9681 h 3561174"/>
              <a:gd name="connsiteX3" fmla="*/ 5419662 w 5419663"/>
              <a:gd name="connsiteY3" fmla="*/ 3168135 h 3561174"/>
              <a:gd name="connsiteX4" fmla="*/ 5419663 w 5419663"/>
              <a:gd name="connsiteY4" fmla="*/ 3168135 h 3561174"/>
              <a:gd name="connsiteX5" fmla="*/ 5419662 w 5419663"/>
              <a:gd name="connsiteY5" fmla="*/ 3168136 h 3561174"/>
              <a:gd name="connsiteX6" fmla="*/ 5419662 w 5419663"/>
              <a:gd name="connsiteY6" fmla="*/ 3179445 h 3561174"/>
              <a:gd name="connsiteX7" fmla="*/ 5409741 w 5419663"/>
              <a:gd name="connsiteY7" fmla="*/ 3172681 h 3561174"/>
              <a:gd name="connsiteX8" fmla="*/ 5227930 w 5419663"/>
              <a:gd name="connsiteY8" fmla="*/ 3255979 h 3561174"/>
              <a:gd name="connsiteX9" fmla="*/ 3690481 w 5419663"/>
              <a:gd name="connsiteY9" fmla="*/ 3561174 h 3561174"/>
              <a:gd name="connsiteX10" fmla="*/ 544620 w 5419663"/>
              <a:gd name="connsiteY10" fmla="*/ 1545359 h 3561174"/>
              <a:gd name="connsiteX11" fmla="*/ 458310 w 5419663"/>
              <a:gd name="connsiteY11" fmla="*/ 1459010 h 3561174"/>
              <a:gd name="connsiteX12" fmla="*/ 166641 w 5419663"/>
              <a:gd name="connsiteY12" fmla="*/ 1295243 h 3561174"/>
              <a:gd name="connsiteX13" fmla="*/ 139855 w 5419663"/>
              <a:gd name="connsiteY13" fmla="*/ 494277 h 3561174"/>
              <a:gd name="connsiteX14" fmla="*/ 571406 w 5419663"/>
              <a:gd name="connsiteY14" fmla="*/ 282869 h 3561174"/>
              <a:gd name="connsiteX15" fmla="*/ 675574 w 5419663"/>
              <a:gd name="connsiteY15" fmla="*/ 214385 h 3561174"/>
              <a:gd name="connsiteX16" fmla="*/ 780061 w 5419663"/>
              <a:gd name="connsiteY16" fmla="*/ 16320 h 3561174"/>
              <a:gd name="connsiteX17" fmla="*/ 770323 w 5419663"/>
              <a:gd name="connsiteY17" fmla="*/ 9681 h 3561174"/>
              <a:gd name="connsiteX18" fmla="*/ 783563 w 5419663"/>
              <a:gd name="connsiteY18" fmla="*/ 9681 h 356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9663" h="3561174">
                <a:moveTo>
                  <a:pt x="788670" y="0"/>
                </a:moveTo>
                <a:lnTo>
                  <a:pt x="802821" y="9681"/>
                </a:lnTo>
                <a:lnTo>
                  <a:pt x="5419662" y="9681"/>
                </a:lnTo>
                <a:lnTo>
                  <a:pt x="5419662" y="3168135"/>
                </a:lnTo>
                <a:lnTo>
                  <a:pt x="5419663" y="3168135"/>
                </a:lnTo>
                <a:lnTo>
                  <a:pt x="5419662" y="3168136"/>
                </a:lnTo>
                <a:lnTo>
                  <a:pt x="5419662" y="3179445"/>
                </a:lnTo>
                <a:lnTo>
                  <a:pt x="5409741" y="3172681"/>
                </a:lnTo>
                <a:lnTo>
                  <a:pt x="5227930" y="3255979"/>
                </a:lnTo>
                <a:cubicBezTo>
                  <a:pt x="4770894" y="3449469"/>
                  <a:pt x="4247777" y="3561174"/>
                  <a:pt x="3690481" y="3561174"/>
                </a:cubicBezTo>
                <a:cubicBezTo>
                  <a:pt x="2133920" y="3561174"/>
                  <a:pt x="833313" y="2694701"/>
                  <a:pt x="544620" y="1545359"/>
                </a:cubicBezTo>
                <a:cubicBezTo>
                  <a:pt x="535691" y="1503673"/>
                  <a:pt x="499977" y="1470920"/>
                  <a:pt x="458310" y="1459010"/>
                </a:cubicBezTo>
                <a:cubicBezTo>
                  <a:pt x="351166" y="1435189"/>
                  <a:pt x="249975" y="1378615"/>
                  <a:pt x="166641" y="1295243"/>
                </a:cubicBezTo>
                <a:cubicBezTo>
                  <a:pt x="-44671" y="1077881"/>
                  <a:pt x="-56576" y="726527"/>
                  <a:pt x="139855" y="494277"/>
                </a:cubicBezTo>
                <a:cubicBezTo>
                  <a:pt x="252951" y="360286"/>
                  <a:pt x="410690" y="288824"/>
                  <a:pt x="571406" y="282869"/>
                </a:cubicBezTo>
                <a:cubicBezTo>
                  <a:pt x="616049" y="279892"/>
                  <a:pt x="654740" y="253094"/>
                  <a:pt x="675574" y="214385"/>
                </a:cubicBezTo>
                <a:lnTo>
                  <a:pt x="780061" y="16320"/>
                </a:lnTo>
                <a:lnTo>
                  <a:pt x="770323" y="9681"/>
                </a:lnTo>
                <a:lnTo>
                  <a:pt x="783563" y="9681"/>
                </a:lnTo>
                <a:close/>
              </a:path>
            </a:pathLst>
          </a:custGeom>
          <a:solidFill>
            <a:schemeClr val="bg1">
              <a:lumMod val="95000"/>
            </a:schemeClr>
          </a:solidFill>
          <a:ln w="44450" cap="flat">
            <a:noFill/>
            <a:prstDash val="solid"/>
            <a:miter lim="800000"/>
            <a:headEnd/>
            <a:tailEnd/>
          </a:ln>
          <a:extLst/>
        </p:spPr>
        <p:txBody>
          <a:bodyPr lIns="91436" tIns="45719" rIns="91436" bIns="45719"/>
          <a:lstStyle/>
          <a:p>
            <a:pPr>
              <a:defRPr/>
            </a:pPr>
            <a:endParaRPr lang="en-US" b="0" dirty="0">
              <a:solidFill>
                <a:prstClr val="black"/>
              </a:solidFill>
              <a:latin typeface="Times New Roman" pitchFamily="18" charset="0"/>
              <a:cs typeface="+mn-cs"/>
            </a:endParaRPr>
          </a:p>
        </p:txBody>
      </p:sp>
      <p:sp>
        <p:nvSpPr>
          <p:cNvPr id="868" name="Freeform 867"/>
          <p:cNvSpPr/>
          <p:nvPr/>
        </p:nvSpPr>
        <p:spPr>
          <a:xfrm>
            <a:off x="9475732" y="2676526"/>
            <a:ext cx="2165593" cy="2190751"/>
          </a:xfrm>
          <a:custGeom>
            <a:avLst/>
            <a:gdLst>
              <a:gd name="connsiteX0" fmla="*/ 1649092 w 2534537"/>
              <a:gd name="connsiteY0" fmla="*/ 0 h 2944770"/>
              <a:gd name="connsiteX1" fmla="*/ 2435147 w 2534537"/>
              <a:gd name="connsiteY1" fmla="*/ 177709 h 2944770"/>
              <a:gd name="connsiteX2" fmla="*/ 2534537 w 2534537"/>
              <a:gd name="connsiteY2" fmla="*/ 231620 h 2944770"/>
              <a:gd name="connsiteX3" fmla="*/ 2534537 w 2534537"/>
              <a:gd name="connsiteY3" fmla="*/ 2713151 h 2944770"/>
              <a:gd name="connsiteX4" fmla="*/ 2435147 w 2534537"/>
              <a:gd name="connsiteY4" fmla="*/ 2767061 h 2944770"/>
              <a:gd name="connsiteX5" fmla="*/ 1649092 w 2534537"/>
              <a:gd name="connsiteY5" fmla="*/ 2944770 h 2944770"/>
              <a:gd name="connsiteX6" fmla="*/ 0 w 2534537"/>
              <a:gd name="connsiteY6" fmla="*/ 1472385 h 2944770"/>
              <a:gd name="connsiteX7" fmla="*/ 1649092 w 2534537"/>
              <a:gd name="connsiteY7" fmla="*/ 0 h 29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537" h="2944770">
                <a:moveTo>
                  <a:pt x="1649092" y="0"/>
                </a:moveTo>
                <a:cubicBezTo>
                  <a:pt x="1933707" y="0"/>
                  <a:pt x="2201482" y="64376"/>
                  <a:pt x="2435147" y="177709"/>
                </a:cubicBezTo>
                <a:lnTo>
                  <a:pt x="2534537" y="231620"/>
                </a:lnTo>
                <a:lnTo>
                  <a:pt x="2534537" y="2713151"/>
                </a:lnTo>
                <a:lnTo>
                  <a:pt x="2435147" y="2767061"/>
                </a:lnTo>
                <a:cubicBezTo>
                  <a:pt x="2201482" y="2880394"/>
                  <a:pt x="1933707" y="2944770"/>
                  <a:pt x="1649092" y="2944770"/>
                </a:cubicBezTo>
                <a:cubicBezTo>
                  <a:pt x="738324" y="2944770"/>
                  <a:pt x="0" y="2285561"/>
                  <a:pt x="0" y="1472385"/>
                </a:cubicBezTo>
                <a:cubicBezTo>
                  <a:pt x="0" y="659209"/>
                  <a:pt x="738324" y="0"/>
                  <a:pt x="1649092" y="0"/>
                </a:cubicBezTo>
                <a:close/>
              </a:path>
            </a:pathLst>
          </a:custGeom>
          <a:solidFill>
            <a:schemeClr val="bg1">
              <a:lumMod val="95000"/>
            </a:schemeClr>
          </a:solidFill>
          <a:ln w="19050" cmpd="sng">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
        <p:nvSpPr>
          <p:cNvPr id="869" name="Freeform 868"/>
          <p:cNvSpPr>
            <a:spLocks noChangeAspect="1"/>
          </p:cNvSpPr>
          <p:nvPr/>
        </p:nvSpPr>
        <p:spPr>
          <a:xfrm>
            <a:off x="9536081" y="2725739"/>
            <a:ext cx="2105238" cy="2081212"/>
          </a:xfrm>
          <a:custGeom>
            <a:avLst/>
            <a:gdLst>
              <a:gd name="connsiteX0" fmla="*/ 1649092 w 2534537"/>
              <a:gd name="connsiteY0" fmla="*/ 0 h 2944770"/>
              <a:gd name="connsiteX1" fmla="*/ 2435147 w 2534537"/>
              <a:gd name="connsiteY1" fmla="*/ 177709 h 2944770"/>
              <a:gd name="connsiteX2" fmla="*/ 2534537 w 2534537"/>
              <a:gd name="connsiteY2" fmla="*/ 231620 h 2944770"/>
              <a:gd name="connsiteX3" fmla="*/ 2534537 w 2534537"/>
              <a:gd name="connsiteY3" fmla="*/ 2713151 h 2944770"/>
              <a:gd name="connsiteX4" fmla="*/ 2435147 w 2534537"/>
              <a:gd name="connsiteY4" fmla="*/ 2767061 h 2944770"/>
              <a:gd name="connsiteX5" fmla="*/ 1649092 w 2534537"/>
              <a:gd name="connsiteY5" fmla="*/ 2944770 h 2944770"/>
              <a:gd name="connsiteX6" fmla="*/ 0 w 2534537"/>
              <a:gd name="connsiteY6" fmla="*/ 1472385 h 2944770"/>
              <a:gd name="connsiteX7" fmla="*/ 1649092 w 2534537"/>
              <a:gd name="connsiteY7" fmla="*/ 0 h 2944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4537" h="2944770">
                <a:moveTo>
                  <a:pt x="1649092" y="0"/>
                </a:moveTo>
                <a:cubicBezTo>
                  <a:pt x="1933707" y="0"/>
                  <a:pt x="2201482" y="64376"/>
                  <a:pt x="2435147" y="177709"/>
                </a:cubicBezTo>
                <a:lnTo>
                  <a:pt x="2534537" y="231620"/>
                </a:lnTo>
                <a:lnTo>
                  <a:pt x="2534537" y="2713151"/>
                </a:lnTo>
                <a:lnTo>
                  <a:pt x="2435147" y="2767061"/>
                </a:lnTo>
                <a:cubicBezTo>
                  <a:pt x="2201482" y="2880394"/>
                  <a:pt x="1933707" y="2944770"/>
                  <a:pt x="1649092" y="2944770"/>
                </a:cubicBezTo>
                <a:cubicBezTo>
                  <a:pt x="738324" y="2944770"/>
                  <a:pt x="0" y="2285561"/>
                  <a:pt x="0" y="1472385"/>
                </a:cubicBezTo>
                <a:cubicBezTo>
                  <a:pt x="0" y="659209"/>
                  <a:pt x="738324" y="0"/>
                  <a:pt x="1649092" y="0"/>
                </a:cubicBezTo>
                <a:close/>
              </a:path>
            </a:pathLst>
          </a:custGeom>
          <a:solidFill>
            <a:schemeClr val="bg1">
              <a:lumMod val="85000"/>
            </a:schemeClr>
          </a:solidFill>
          <a:ln w="19050" cmpd="sng">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
        <p:nvSpPr>
          <p:cNvPr id="870" name="Oval 869"/>
          <p:cNvSpPr/>
          <p:nvPr/>
        </p:nvSpPr>
        <p:spPr>
          <a:xfrm rot="2871308">
            <a:off x="6237601" y="1954015"/>
            <a:ext cx="1183987" cy="1183986"/>
          </a:xfrm>
          <a:prstGeom prst="ellipse">
            <a:avLst/>
          </a:prstGeom>
          <a:gradFill flip="none" rotWithShape="1">
            <a:gsLst>
              <a:gs pos="60000">
                <a:schemeClr val="bg1">
                  <a:lumMod val="95000"/>
                </a:schemeClr>
              </a:gs>
              <a:gs pos="85000">
                <a:srgbClr val="1C254C"/>
              </a:gs>
            </a:gsLst>
            <a:path path="circle">
              <a:fillToRect l="100000" b="100000"/>
            </a:path>
            <a:tileRect t="-100000" r="-100000"/>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lnSpc>
                <a:spcPct val="90000"/>
              </a:lnSpc>
              <a:defRPr/>
            </a:pPr>
            <a:endParaRPr lang="en-US" b="0" dirty="0">
              <a:solidFill>
                <a:prstClr val="white"/>
              </a:solidFill>
            </a:endParaRPr>
          </a:p>
        </p:txBody>
      </p:sp>
      <p:sp>
        <p:nvSpPr>
          <p:cNvPr id="871" name="TextBox 870"/>
          <p:cNvSpPr txBox="1"/>
          <p:nvPr/>
        </p:nvSpPr>
        <p:spPr>
          <a:xfrm flipH="1">
            <a:off x="10563560" y="2801950"/>
            <a:ext cx="761427" cy="207749"/>
          </a:xfrm>
          <a:prstGeom prst="rect">
            <a:avLst/>
          </a:prstGeom>
          <a:noFill/>
        </p:spPr>
        <p:txBody>
          <a:bodyPr wrap="none" lIns="0" tIns="0" rIns="0" bIns="0">
            <a:spAutoFit/>
          </a:bodyPr>
          <a:lstStyle/>
          <a:p>
            <a:pPr>
              <a:lnSpc>
                <a:spcPct val="90000"/>
              </a:lnSpc>
              <a:defRPr/>
            </a:pPr>
            <a:r>
              <a:rPr lang="en-US" sz="1500" b="0" cap="small" dirty="0">
                <a:solidFill>
                  <a:prstClr val="black">
                    <a:lumMod val="65000"/>
                    <a:lumOff val="35000"/>
                  </a:prstClr>
                </a:solidFill>
                <a:latin typeface="Arial" charset="0"/>
                <a:cs typeface="+mn-cs"/>
              </a:rPr>
              <a:t>Nucleus</a:t>
            </a:r>
          </a:p>
        </p:txBody>
      </p:sp>
      <p:cxnSp>
        <p:nvCxnSpPr>
          <p:cNvPr id="872" name="Straight Connector 871"/>
          <p:cNvCxnSpPr/>
          <p:nvPr/>
        </p:nvCxnSpPr>
        <p:spPr>
          <a:xfrm>
            <a:off x="2876924" y="2971800"/>
            <a:ext cx="343449" cy="446088"/>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3" name="TextBox 872"/>
          <p:cNvSpPr txBox="1"/>
          <p:nvPr/>
        </p:nvSpPr>
        <p:spPr>
          <a:xfrm>
            <a:off x="8959837" y="1936254"/>
            <a:ext cx="1725864" cy="470896"/>
          </a:xfrm>
          <a:prstGeom prst="rect">
            <a:avLst/>
          </a:prstGeom>
          <a:noFill/>
          <a:ln>
            <a:noFill/>
          </a:ln>
        </p:spPr>
        <p:txBody>
          <a:bodyPr lIns="27431" tIns="27431" rIns="27431" bIns="27431" anchor="ctr">
            <a:spAutoFit/>
          </a:bodyPr>
          <a:lstStyle/>
          <a:p>
            <a:pPr algn="ctr">
              <a:lnSpc>
                <a:spcPct val="90000"/>
              </a:lnSpc>
              <a:defRPr/>
            </a:pPr>
            <a:r>
              <a:rPr lang="en-US" sz="1500" dirty="0">
                <a:solidFill>
                  <a:prstClr val="black">
                    <a:lumMod val="75000"/>
                    <a:lumOff val="25000"/>
                  </a:prstClr>
                </a:solidFill>
                <a:latin typeface="Arial" charset="0"/>
                <a:cs typeface="+mn-cs"/>
              </a:rPr>
              <a:t>Reverse </a:t>
            </a:r>
            <a:br>
              <a:rPr lang="en-US" sz="1500" dirty="0">
                <a:solidFill>
                  <a:prstClr val="black">
                    <a:lumMod val="75000"/>
                    <a:lumOff val="25000"/>
                  </a:prstClr>
                </a:solidFill>
                <a:latin typeface="Arial" charset="0"/>
                <a:cs typeface="+mn-cs"/>
              </a:rPr>
            </a:br>
            <a:r>
              <a:rPr lang="en-US" sz="1500" dirty="0">
                <a:solidFill>
                  <a:prstClr val="black">
                    <a:lumMod val="75000"/>
                    <a:lumOff val="25000"/>
                  </a:prstClr>
                </a:solidFill>
                <a:latin typeface="Arial" charset="0"/>
                <a:cs typeface="+mn-cs"/>
              </a:rPr>
              <a:t>Transcription</a:t>
            </a:r>
          </a:p>
        </p:txBody>
      </p:sp>
      <p:sp>
        <p:nvSpPr>
          <p:cNvPr id="1742" name="TextBox 1741"/>
          <p:cNvSpPr txBox="1"/>
          <p:nvPr/>
        </p:nvSpPr>
        <p:spPr>
          <a:xfrm flipH="1">
            <a:off x="8783082" y="4080048"/>
            <a:ext cx="1352238" cy="507829"/>
          </a:xfrm>
          <a:prstGeom prst="rect">
            <a:avLst/>
          </a:prstGeom>
          <a:solidFill>
            <a:schemeClr val="accent1">
              <a:lumMod val="20000"/>
              <a:lumOff val="80000"/>
              <a:alpha val="70000"/>
            </a:schemeClr>
          </a:solidFill>
        </p:spPr>
        <p:txBody>
          <a:bodyPr lIns="45719" tIns="45719" rIns="45719" bIns="45719" anchor="b">
            <a:spAutoFit/>
          </a:bodyPr>
          <a:lstStyle/>
          <a:p>
            <a:pPr algn="ctr">
              <a:lnSpc>
                <a:spcPct val="90000"/>
              </a:lnSpc>
              <a:defRPr/>
            </a:pPr>
            <a:r>
              <a:rPr lang="en-US" sz="1500" dirty="0">
                <a:solidFill>
                  <a:srgbClr val="4F81BD">
                    <a:lumMod val="75000"/>
                  </a:srgbClr>
                </a:solidFill>
                <a:latin typeface="Arial" charset="0"/>
                <a:cs typeface="+mn-cs"/>
              </a:rPr>
              <a:t>Nuclear </a:t>
            </a:r>
            <a:br>
              <a:rPr lang="en-US" sz="1500" dirty="0">
                <a:solidFill>
                  <a:srgbClr val="4F81BD">
                    <a:lumMod val="75000"/>
                  </a:srgbClr>
                </a:solidFill>
                <a:latin typeface="Arial" charset="0"/>
                <a:cs typeface="+mn-cs"/>
              </a:rPr>
            </a:br>
            <a:r>
              <a:rPr lang="en-US" sz="1500" dirty="0">
                <a:solidFill>
                  <a:srgbClr val="4F81BD">
                    <a:lumMod val="75000"/>
                  </a:srgbClr>
                </a:solidFill>
                <a:latin typeface="Arial" charset="0"/>
                <a:cs typeface="+mn-cs"/>
              </a:rPr>
              <a:t>Translocation</a:t>
            </a:r>
          </a:p>
        </p:txBody>
      </p:sp>
      <p:sp>
        <p:nvSpPr>
          <p:cNvPr id="1743" name="TextBox 1742"/>
          <p:cNvSpPr txBox="1"/>
          <p:nvPr/>
        </p:nvSpPr>
        <p:spPr>
          <a:xfrm>
            <a:off x="7803033" y="2689409"/>
            <a:ext cx="1270328" cy="507829"/>
          </a:xfrm>
          <a:prstGeom prst="rect">
            <a:avLst/>
          </a:prstGeom>
          <a:solidFill>
            <a:schemeClr val="accent1">
              <a:lumMod val="20000"/>
              <a:lumOff val="80000"/>
            </a:schemeClr>
          </a:solidFill>
          <a:ln>
            <a:noFill/>
          </a:ln>
        </p:spPr>
        <p:txBody>
          <a:bodyPr lIns="45719" tIns="45719" rIns="45719" bIns="45719" anchor="b">
            <a:spAutoFit/>
          </a:bodyPr>
          <a:lstStyle/>
          <a:p>
            <a:pPr algn="ctr">
              <a:lnSpc>
                <a:spcPct val="90000"/>
              </a:lnSpc>
              <a:defRPr/>
            </a:pPr>
            <a:r>
              <a:rPr lang="en-US" sz="1500" dirty="0">
                <a:solidFill>
                  <a:srgbClr val="4F81BD">
                    <a:lumMod val="75000"/>
                  </a:srgbClr>
                </a:solidFill>
                <a:latin typeface="Arial" charset="0"/>
                <a:cs typeface="+mn-cs"/>
              </a:rPr>
              <a:t>Capsid Core  </a:t>
            </a:r>
            <a:br>
              <a:rPr lang="en-US" sz="1500" dirty="0">
                <a:solidFill>
                  <a:srgbClr val="4F81BD">
                    <a:lumMod val="75000"/>
                  </a:srgbClr>
                </a:solidFill>
                <a:latin typeface="Arial" charset="0"/>
                <a:cs typeface="+mn-cs"/>
              </a:rPr>
            </a:br>
            <a:r>
              <a:rPr lang="en-US" sz="1500" dirty="0">
                <a:solidFill>
                  <a:srgbClr val="4F81BD">
                    <a:lumMod val="75000"/>
                  </a:srgbClr>
                </a:solidFill>
                <a:latin typeface="Arial" charset="0"/>
                <a:cs typeface="+mn-cs"/>
              </a:rPr>
              <a:t>Disassembly</a:t>
            </a:r>
          </a:p>
        </p:txBody>
      </p:sp>
      <p:sp>
        <p:nvSpPr>
          <p:cNvPr id="876" name="TextBox 875"/>
          <p:cNvSpPr txBox="1"/>
          <p:nvPr/>
        </p:nvSpPr>
        <p:spPr>
          <a:xfrm>
            <a:off x="669652" y="2024064"/>
            <a:ext cx="952746" cy="415498"/>
          </a:xfrm>
          <a:prstGeom prst="rect">
            <a:avLst/>
          </a:prstGeom>
          <a:noFill/>
        </p:spPr>
        <p:txBody>
          <a:bodyPr lIns="0" tIns="0" rIns="0" bIns="0">
            <a:spAutoFit/>
          </a:bodyPr>
          <a:lstStyle/>
          <a:p>
            <a:pPr>
              <a:lnSpc>
                <a:spcPct val="90000"/>
              </a:lnSpc>
              <a:defRPr/>
            </a:pPr>
            <a:r>
              <a:rPr lang="en-US" sz="1500" b="0" cap="small" dirty="0">
                <a:solidFill>
                  <a:prstClr val="black">
                    <a:lumMod val="65000"/>
                    <a:lumOff val="35000"/>
                  </a:prstClr>
                </a:solidFill>
                <a:latin typeface="Arial" charset="0"/>
                <a:cs typeface="+mn-cs"/>
              </a:rPr>
              <a:t>Producer </a:t>
            </a:r>
            <a:br>
              <a:rPr lang="en-US" sz="1500" b="0" cap="small" dirty="0">
                <a:solidFill>
                  <a:prstClr val="black">
                    <a:lumMod val="65000"/>
                    <a:lumOff val="35000"/>
                  </a:prstClr>
                </a:solidFill>
                <a:latin typeface="Arial" charset="0"/>
                <a:cs typeface="+mn-cs"/>
              </a:rPr>
            </a:br>
            <a:r>
              <a:rPr lang="en-US" sz="1500" b="0" cap="small" dirty="0">
                <a:solidFill>
                  <a:prstClr val="black">
                    <a:lumMod val="65000"/>
                    <a:lumOff val="35000"/>
                  </a:prstClr>
                </a:solidFill>
                <a:latin typeface="Arial" charset="0"/>
                <a:cs typeface="+mn-cs"/>
              </a:rPr>
              <a:t>Cell</a:t>
            </a:r>
          </a:p>
        </p:txBody>
      </p:sp>
      <p:sp>
        <p:nvSpPr>
          <p:cNvPr id="238614" name="TextBox 876"/>
          <p:cNvSpPr txBox="1">
            <a:spLocks noChangeArrowheads="1"/>
          </p:cNvSpPr>
          <p:nvPr/>
        </p:nvSpPr>
        <p:spPr bwMode="auto">
          <a:xfrm>
            <a:off x="1944298" y="3467107"/>
            <a:ext cx="562655" cy="166199"/>
          </a:xfrm>
          <a:prstGeom prst="rect">
            <a:avLst/>
          </a:prstGeom>
          <a:noFill/>
          <a:ln w="9525">
            <a:noFill/>
            <a:miter lim="800000"/>
            <a:headEnd/>
            <a:tailEnd/>
          </a:ln>
        </p:spPr>
        <p:txBody>
          <a:bodyPr wrap="none" lIns="0" tIns="0" rIns="0" bIns="0">
            <a:spAutoFit/>
          </a:bodyPr>
          <a:lstStyle/>
          <a:p>
            <a:pPr>
              <a:lnSpc>
                <a:spcPct val="90000"/>
              </a:lnSpc>
            </a:pPr>
            <a:r>
              <a:rPr lang="en-US" sz="1200" b="0" i="1" dirty="0" smtClean="0">
                <a:solidFill>
                  <a:prstClr val="black"/>
                </a:solidFill>
                <a:cs typeface="+mn-cs"/>
              </a:rPr>
              <a:t>Gag-</a:t>
            </a:r>
            <a:r>
              <a:rPr lang="en-US" sz="1200" b="0" i="1" dirty="0" err="1" smtClean="0">
                <a:solidFill>
                  <a:prstClr val="black"/>
                </a:solidFill>
                <a:cs typeface="+mn-cs"/>
              </a:rPr>
              <a:t>Pol</a:t>
            </a:r>
            <a:endParaRPr lang="en-US" sz="1200" b="0" i="1" dirty="0" smtClean="0">
              <a:solidFill>
                <a:prstClr val="black"/>
              </a:solidFill>
              <a:cs typeface="+mn-cs"/>
            </a:endParaRPr>
          </a:p>
        </p:txBody>
      </p:sp>
      <p:cxnSp>
        <p:nvCxnSpPr>
          <p:cNvPr id="878" name="Straight Connector 877"/>
          <p:cNvCxnSpPr>
            <a:stCxn id="1743" idx="2"/>
          </p:cNvCxnSpPr>
          <p:nvPr/>
        </p:nvCxnSpPr>
        <p:spPr>
          <a:xfrm flipH="1">
            <a:off x="8436765" y="3197238"/>
            <a:ext cx="1432" cy="388927"/>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9" name="Freeform 878"/>
          <p:cNvSpPr/>
          <p:nvPr/>
        </p:nvSpPr>
        <p:spPr>
          <a:xfrm>
            <a:off x="615047" y="3795713"/>
            <a:ext cx="1284697" cy="1238251"/>
          </a:xfrm>
          <a:custGeom>
            <a:avLst/>
            <a:gdLst>
              <a:gd name="connsiteX0" fmla="*/ 315076 w 1284568"/>
              <a:gd name="connsiteY0" fmla="*/ 0 h 1239193"/>
              <a:gd name="connsiteX1" fmla="*/ 1284568 w 1284568"/>
              <a:gd name="connsiteY1" fmla="*/ 619597 h 1239193"/>
              <a:gd name="connsiteX2" fmla="*/ 315076 w 1284568"/>
              <a:gd name="connsiteY2" fmla="*/ 1239193 h 1239193"/>
              <a:gd name="connsiteX3" fmla="*/ 72785 w 1284568"/>
              <a:gd name="connsiteY3" fmla="*/ 1219687 h 1239193"/>
              <a:gd name="connsiteX4" fmla="*/ 0 w 1284568"/>
              <a:gd name="connsiteY4" fmla="*/ 1204595 h 1239193"/>
              <a:gd name="connsiteX5" fmla="*/ 0 w 1284568"/>
              <a:gd name="connsiteY5" fmla="*/ 34598 h 1239193"/>
              <a:gd name="connsiteX6" fmla="*/ 72785 w 1284568"/>
              <a:gd name="connsiteY6" fmla="*/ 19507 h 1239193"/>
              <a:gd name="connsiteX7" fmla="*/ 315076 w 1284568"/>
              <a:gd name="connsiteY7" fmla="*/ 0 h 1239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4568" h="1239193">
                <a:moveTo>
                  <a:pt x="315076" y="0"/>
                </a:moveTo>
                <a:cubicBezTo>
                  <a:pt x="850512" y="0"/>
                  <a:pt x="1284568" y="277403"/>
                  <a:pt x="1284568" y="619597"/>
                </a:cubicBezTo>
                <a:cubicBezTo>
                  <a:pt x="1284568" y="961791"/>
                  <a:pt x="850512" y="1239193"/>
                  <a:pt x="315076" y="1239193"/>
                </a:cubicBezTo>
                <a:cubicBezTo>
                  <a:pt x="231415" y="1239193"/>
                  <a:pt x="150228" y="1232421"/>
                  <a:pt x="72785" y="1219687"/>
                </a:cubicBezTo>
                <a:lnTo>
                  <a:pt x="0" y="1204595"/>
                </a:lnTo>
                <a:lnTo>
                  <a:pt x="0" y="34598"/>
                </a:lnTo>
                <a:lnTo>
                  <a:pt x="72785" y="19507"/>
                </a:lnTo>
                <a:cubicBezTo>
                  <a:pt x="150228" y="6773"/>
                  <a:pt x="231415" y="0"/>
                  <a:pt x="315076" y="0"/>
                </a:cubicBezTo>
                <a:close/>
              </a:path>
            </a:pathLst>
          </a:custGeom>
          <a:solidFill>
            <a:schemeClr val="bg1">
              <a:lumMod val="85000"/>
            </a:schemeClr>
          </a:solidFill>
          <a:ln w="19050">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
        <p:nvSpPr>
          <p:cNvPr id="880" name="TextBox 879"/>
          <p:cNvSpPr txBox="1"/>
          <p:nvPr/>
        </p:nvSpPr>
        <p:spPr>
          <a:xfrm>
            <a:off x="10179867" y="1730379"/>
            <a:ext cx="1369483" cy="207749"/>
          </a:xfrm>
          <a:prstGeom prst="rect">
            <a:avLst/>
          </a:prstGeom>
          <a:noFill/>
        </p:spPr>
        <p:txBody>
          <a:bodyPr lIns="0" tIns="0" rIns="0" bIns="0">
            <a:spAutoFit/>
          </a:bodyPr>
          <a:lstStyle/>
          <a:p>
            <a:pPr algn="r">
              <a:lnSpc>
                <a:spcPct val="90000"/>
              </a:lnSpc>
              <a:defRPr/>
            </a:pPr>
            <a:r>
              <a:rPr lang="en-US" sz="1500" b="0" cap="small" dirty="0">
                <a:solidFill>
                  <a:prstClr val="black">
                    <a:lumMod val="65000"/>
                    <a:lumOff val="35000"/>
                  </a:prstClr>
                </a:solidFill>
                <a:latin typeface="Arial" charset="0"/>
                <a:cs typeface="+mn-cs"/>
              </a:rPr>
              <a:t>Target Cell</a:t>
            </a:r>
          </a:p>
        </p:txBody>
      </p:sp>
      <p:sp>
        <p:nvSpPr>
          <p:cNvPr id="238618" name="TextBox 880"/>
          <p:cNvSpPr txBox="1">
            <a:spLocks noChangeArrowheads="1"/>
          </p:cNvSpPr>
          <p:nvPr/>
        </p:nvSpPr>
        <p:spPr bwMode="auto">
          <a:xfrm flipH="1">
            <a:off x="6946569" y="3668717"/>
            <a:ext cx="1470074" cy="498475"/>
          </a:xfrm>
          <a:prstGeom prst="rect">
            <a:avLst/>
          </a:prstGeom>
          <a:noFill/>
          <a:ln w="9525">
            <a:noFill/>
            <a:miter lim="800000"/>
            <a:headEnd/>
            <a:tailEnd/>
          </a:ln>
        </p:spPr>
        <p:txBody>
          <a:bodyPr lIns="91436" tIns="45719" rIns="91436" bIns="45719"/>
          <a:lstStyle/>
          <a:p>
            <a:pPr algn="ctr">
              <a:lnSpc>
                <a:spcPct val="90000"/>
              </a:lnSpc>
            </a:pPr>
            <a:r>
              <a:rPr lang="en-US" sz="1200" b="0" i="1" dirty="0" smtClean="0">
                <a:solidFill>
                  <a:prstClr val="black"/>
                </a:solidFill>
                <a:cs typeface="+mn-cs"/>
              </a:rPr>
              <a:t>Pre-integration </a:t>
            </a:r>
            <a:br>
              <a:rPr lang="en-US" sz="1200" b="0" i="1" dirty="0" smtClean="0">
                <a:solidFill>
                  <a:prstClr val="black"/>
                </a:solidFill>
                <a:cs typeface="+mn-cs"/>
              </a:rPr>
            </a:br>
            <a:r>
              <a:rPr lang="en-US" sz="1200" b="0" i="1" dirty="0" smtClean="0">
                <a:solidFill>
                  <a:prstClr val="black"/>
                </a:solidFill>
                <a:cs typeface="+mn-cs"/>
              </a:rPr>
              <a:t>complex</a:t>
            </a:r>
          </a:p>
        </p:txBody>
      </p:sp>
      <p:cxnSp>
        <p:nvCxnSpPr>
          <p:cNvPr id="882" name="Straight Connector 881"/>
          <p:cNvCxnSpPr/>
          <p:nvPr/>
        </p:nvCxnSpPr>
        <p:spPr>
          <a:xfrm>
            <a:off x="7541494" y="2336800"/>
            <a:ext cx="467033"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83" name="Freeform 882"/>
          <p:cNvSpPr/>
          <p:nvPr/>
        </p:nvSpPr>
        <p:spPr>
          <a:xfrm rot="1074199">
            <a:off x="1060524" y="3348049"/>
            <a:ext cx="478529" cy="92075"/>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en-US" b="0" dirty="0">
              <a:solidFill>
                <a:prstClr val="white"/>
              </a:solidFill>
            </a:endParaRPr>
          </a:p>
        </p:txBody>
      </p:sp>
      <p:sp>
        <p:nvSpPr>
          <p:cNvPr id="884" name="Freeform 883"/>
          <p:cNvSpPr/>
          <p:nvPr/>
        </p:nvSpPr>
        <p:spPr>
          <a:xfrm rot="1021354">
            <a:off x="820541" y="3108337"/>
            <a:ext cx="479966" cy="92075"/>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en-US" b="0" dirty="0">
              <a:solidFill>
                <a:prstClr val="white"/>
              </a:solidFill>
            </a:endParaRPr>
          </a:p>
        </p:txBody>
      </p:sp>
      <p:cxnSp>
        <p:nvCxnSpPr>
          <p:cNvPr id="885" name="Straight Connector 884"/>
          <p:cNvCxnSpPr/>
          <p:nvPr/>
        </p:nvCxnSpPr>
        <p:spPr>
          <a:xfrm>
            <a:off x="10355187" y="4103688"/>
            <a:ext cx="1188418" cy="0"/>
          </a:xfrm>
          <a:prstGeom prst="line">
            <a:avLst/>
          </a:prstGeom>
          <a:ln w="76200" cmpd="dbl">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a:off x="10678520" y="4103688"/>
            <a:ext cx="541758" cy="0"/>
          </a:xfrm>
          <a:prstGeom prst="line">
            <a:avLst/>
          </a:prstGeom>
          <a:ln w="76200" cmpd="dbl">
            <a:solidFill>
              <a:srgbClr val="7030A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a:off x="8702608" y="3840163"/>
            <a:ext cx="403804"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888"/>
          <p:cNvGrpSpPr>
            <a:grpSpLocks/>
          </p:cNvGrpSpPr>
          <p:nvPr/>
        </p:nvGrpSpPr>
        <p:grpSpPr bwMode="auto">
          <a:xfrm>
            <a:off x="6255360" y="1776414"/>
            <a:ext cx="787488" cy="1624012"/>
            <a:chOff x="4477315" y="1347242"/>
            <a:chExt cx="786794" cy="1623554"/>
          </a:xfrm>
        </p:grpSpPr>
        <p:sp>
          <p:nvSpPr>
            <p:cNvPr id="1705" name="Oval 1704"/>
            <p:cNvSpPr/>
            <p:nvPr/>
          </p:nvSpPr>
          <p:spPr>
            <a:xfrm>
              <a:off x="4999930" y="1547211"/>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6" name="Oval 1705"/>
            <p:cNvSpPr/>
            <p:nvPr/>
          </p:nvSpPr>
          <p:spPr>
            <a:xfrm rot="10800000">
              <a:off x="4992751" y="2607362"/>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7" name="Oval 1706"/>
            <p:cNvSpPr/>
            <p:nvPr/>
          </p:nvSpPr>
          <p:spPr>
            <a:xfrm rot="720000">
              <a:off x="5104740" y="1529753"/>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9" name="Oval 1708"/>
            <p:cNvSpPr/>
            <p:nvPr/>
          </p:nvSpPr>
          <p:spPr>
            <a:xfrm rot="11520000">
              <a:off x="4890813" y="2585143"/>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18" name="Oval 1717"/>
            <p:cNvSpPr/>
            <p:nvPr/>
          </p:nvSpPr>
          <p:spPr>
            <a:xfrm rot="1440000">
              <a:off x="5137763" y="1440878"/>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0" name="Oval 1719"/>
            <p:cNvSpPr/>
            <p:nvPr/>
          </p:nvSpPr>
          <p:spPr>
            <a:xfrm rot="12240000">
              <a:off x="4786002" y="2551814"/>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2" name="Oval 1721"/>
            <p:cNvSpPr/>
            <p:nvPr/>
          </p:nvSpPr>
          <p:spPr>
            <a:xfrm rot="2160000">
              <a:off x="5186578" y="1347242"/>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3" name="Oval 1722"/>
            <p:cNvSpPr/>
            <p:nvPr/>
          </p:nvSpPr>
          <p:spPr>
            <a:xfrm rot="12960000">
              <a:off x="4691242" y="2496268"/>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5" name="Oval 1724"/>
            <p:cNvSpPr/>
            <p:nvPr/>
          </p:nvSpPr>
          <p:spPr>
            <a:xfrm rot="13680000">
              <a:off x="4609287" y="2423381"/>
              <a:ext cx="77765"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6" name="Oval 1725"/>
            <p:cNvSpPr/>
            <p:nvPr/>
          </p:nvSpPr>
          <p:spPr>
            <a:xfrm rot="14400000">
              <a:off x="4544678" y="2334506"/>
              <a:ext cx="77765"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7" name="Oval 1726"/>
            <p:cNvSpPr/>
            <p:nvPr/>
          </p:nvSpPr>
          <p:spPr>
            <a:xfrm rot="15120000">
              <a:off x="4500170" y="2234521"/>
              <a:ext cx="77766"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8" name="Oval 1727"/>
            <p:cNvSpPr/>
            <p:nvPr/>
          </p:nvSpPr>
          <p:spPr>
            <a:xfrm rot="15840000">
              <a:off x="4477198" y="2126601"/>
              <a:ext cx="77766"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29" name="Oval 1728"/>
            <p:cNvSpPr/>
            <p:nvPr/>
          </p:nvSpPr>
          <p:spPr>
            <a:xfrm rot="16560000">
              <a:off x="4477198" y="2017095"/>
              <a:ext cx="77765"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3" name="Oval 1732"/>
            <p:cNvSpPr/>
            <p:nvPr/>
          </p:nvSpPr>
          <p:spPr>
            <a:xfrm rot="17280000">
              <a:off x="4500170" y="1909176"/>
              <a:ext cx="77765"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4" name="Oval 1733"/>
            <p:cNvSpPr/>
            <p:nvPr/>
          </p:nvSpPr>
          <p:spPr>
            <a:xfrm rot="18000000">
              <a:off x="4544678" y="1809191"/>
              <a:ext cx="77766"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5" name="Oval 1734"/>
            <p:cNvSpPr/>
            <p:nvPr/>
          </p:nvSpPr>
          <p:spPr>
            <a:xfrm rot="18720000">
              <a:off x="4609287" y="1720316"/>
              <a:ext cx="77766" cy="77531"/>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6" name="Oval 1735"/>
            <p:cNvSpPr/>
            <p:nvPr/>
          </p:nvSpPr>
          <p:spPr>
            <a:xfrm rot="8640000">
              <a:off x="5076025" y="2893031"/>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7" name="Oval 1736"/>
            <p:cNvSpPr/>
            <p:nvPr/>
          </p:nvSpPr>
          <p:spPr>
            <a:xfrm rot="19440000">
              <a:off x="4691242" y="1647194"/>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8" name="Oval 1737"/>
            <p:cNvSpPr/>
            <p:nvPr/>
          </p:nvSpPr>
          <p:spPr>
            <a:xfrm rot="9360000">
              <a:off x="5043003" y="2802568"/>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39" name="Oval 1738"/>
            <p:cNvSpPr/>
            <p:nvPr/>
          </p:nvSpPr>
          <p:spPr>
            <a:xfrm rot="20160000">
              <a:off x="4786002" y="1591648"/>
              <a:ext cx="77531" cy="7776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40" name="Oval 1739"/>
            <p:cNvSpPr/>
            <p:nvPr/>
          </p:nvSpPr>
          <p:spPr>
            <a:xfrm rot="10080000">
              <a:off x="5014288" y="2707345"/>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41" name="Oval 1740"/>
            <p:cNvSpPr/>
            <p:nvPr/>
          </p:nvSpPr>
          <p:spPr>
            <a:xfrm rot="20880000">
              <a:off x="4890813" y="1558319"/>
              <a:ext cx="77531" cy="7776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3" name="Group 890"/>
          <p:cNvGrpSpPr>
            <a:grpSpLocks/>
          </p:cNvGrpSpPr>
          <p:nvPr/>
        </p:nvGrpSpPr>
        <p:grpSpPr bwMode="auto">
          <a:xfrm rot="1481279">
            <a:off x="1830769" y="3240095"/>
            <a:ext cx="87658" cy="504825"/>
            <a:chOff x="-264164" y="4419103"/>
            <a:chExt cx="87782" cy="504446"/>
          </a:xfrm>
        </p:grpSpPr>
        <p:sp>
          <p:nvSpPr>
            <p:cNvPr id="1698" name="Oval 1697"/>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99" name="Oval 1698"/>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700" name="Oval 1699"/>
            <p:cNvSpPr/>
            <p:nvPr/>
          </p:nvSpPr>
          <p:spPr>
            <a:xfrm>
              <a:off x="-257635" y="4467494"/>
              <a:ext cx="64757" cy="20146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1" name="Oval 1700"/>
            <p:cNvSpPr/>
            <p:nvPr/>
          </p:nvSpPr>
          <p:spPr>
            <a:xfrm>
              <a:off x="-265380" y="4417902"/>
              <a:ext cx="79148" cy="7772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2" name="Oval 1701"/>
            <p:cNvSpPr/>
            <p:nvPr/>
          </p:nvSpPr>
          <p:spPr>
            <a:xfrm>
              <a:off x="-254729" y="4639556"/>
              <a:ext cx="61878" cy="6186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3" name="Oval 1702"/>
            <p:cNvSpPr/>
            <p:nvPr/>
          </p:nvSpPr>
          <p:spPr>
            <a:xfrm>
              <a:off x="-249115" y="4700665"/>
              <a:ext cx="47488" cy="46003"/>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704" name="Oval 1703"/>
            <p:cNvSpPr/>
            <p:nvPr/>
          </p:nvSpPr>
          <p:spPr>
            <a:xfrm>
              <a:off x="-245856" y="4742661"/>
              <a:ext cx="47489" cy="46002"/>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4" name="Group 891"/>
          <p:cNvGrpSpPr/>
          <p:nvPr/>
        </p:nvGrpSpPr>
        <p:grpSpPr>
          <a:xfrm>
            <a:off x="7320546" y="2255062"/>
            <a:ext cx="151213" cy="215863"/>
            <a:chOff x="-661959" y="279650"/>
            <a:chExt cx="151213" cy="215862"/>
          </a:xfrm>
          <a:solidFill>
            <a:srgbClr val="00B050"/>
          </a:solidFill>
        </p:grpSpPr>
        <p:sp>
          <p:nvSpPr>
            <p:cNvPr id="1691" name="Oval 1690"/>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92" name="Oval 1691"/>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93" name="Oval 1692"/>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5" name="Group 892"/>
          <p:cNvGrpSpPr/>
          <p:nvPr/>
        </p:nvGrpSpPr>
        <p:grpSpPr>
          <a:xfrm>
            <a:off x="7234664" y="2000427"/>
            <a:ext cx="128773" cy="165444"/>
            <a:chOff x="-639519" y="279650"/>
            <a:chExt cx="128773" cy="165444"/>
          </a:xfrm>
          <a:solidFill>
            <a:srgbClr val="00B050"/>
          </a:solidFill>
        </p:grpSpPr>
        <p:sp>
          <p:nvSpPr>
            <p:cNvPr id="1688" name="Oval 168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89" name="Oval 1688"/>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90" name="Oval 1689"/>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7" name="Group 893"/>
          <p:cNvGrpSpPr>
            <a:grpSpLocks/>
          </p:cNvGrpSpPr>
          <p:nvPr/>
        </p:nvGrpSpPr>
        <p:grpSpPr bwMode="auto">
          <a:xfrm rot="5514028">
            <a:off x="8557804" y="2036481"/>
            <a:ext cx="280988" cy="373625"/>
            <a:chOff x="-915524" y="-503767"/>
            <a:chExt cx="281034" cy="374181"/>
          </a:xfrm>
        </p:grpSpPr>
        <p:grpSp>
          <p:nvGrpSpPr>
            <p:cNvPr id="8" name="Group 1682"/>
            <p:cNvGrpSpPr>
              <a:grpSpLocks noChangeAspect="1"/>
            </p:cNvGrpSpPr>
            <p:nvPr/>
          </p:nvGrpSpPr>
          <p:grpSpPr bwMode="auto">
            <a:xfrm>
              <a:off x="-888847" y="-488935"/>
              <a:ext cx="254357" cy="359349"/>
              <a:chOff x="-586349" y="-38559"/>
              <a:chExt cx="363367" cy="513355"/>
            </a:xfrm>
          </p:grpSpPr>
          <p:sp>
            <p:nvSpPr>
              <p:cNvPr id="1686" name="Oval 1876"/>
              <p:cNvSpPr/>
              <p:nvPr/>
            </p:nvSpPr>
            <p:spPr>
              <a:xfrm rot="20868304">
                <a:off x="-575181" y="9583"/>
                <a:ext cx="342502" cy="485201"/>
              </a:xfrm>
              <a:custGeom>
                <a:avLst/>
                <a:gdLst>
                  <a:gd name="connsiteX0" fmla="*/ 0 w 434252"/>
                  <a:gd name="connsiteY0" fmla="*/ 217126 h 434252"/>
                  <a:gd name="connsiteX1" fmla="*/ 217126 w 434252"/>
                  <a:gd name="connsiteY1" fmla="*/ 0 h 434252"/>
                  <a:gd name="connsiteX2" fmla="*/ 434252 w 434252"/>
                  <a:gd name="connsiteY2" fmla="*/ 217126 h 434252"/>
                  <a:gd name="connsiteX3" fmla="*/ 217126 w 434252"/>
                  <a:gd name="connsiteY3" fmla="*/ 434252 h 434252"/>
                  <a:gd name="connsiteX4" fmla="*/ 0 w 434252"/>
                  <a:gd name="connsiteY4" fmla="*/ 217126 h 434252"/>
                  <a:gd name="connsiteX0" fmla="*/ 0 w 440073"/>
                  <a:gd name="connsiteY0" fmla="*/ 223705 h 440831"/>
                  <a:gd name="connsiteX1" fmla="*/ 217126 w 440073"/>
                  <a:gd name="connsiteY1" fmla="*/ 6579 h 440831"/>
                  <a:gd name="connsiteX2" fmla="*/ 364091 w 440073"/>
                  <a:gd name="connsiteY2" fmla="*/ 71244 h 440831"/>
                  <a:gd name="connsiteX3" fmla="*/ 434252 w 440073"/>
                  <a:gd name="connsiteY3" fmla="*/ 223705 h 440831"/>
                  <a:gd name="connsiteX4" fmla="*/ 217126 w 440073"/>
                  <a:gd name="connsiteY4" fmla="*/ 440831 h 440831"/>
                  <a:gd name="connsiteX5" fmla="*/ 0 w 440073"/>
                  <a:gd name="connsiteY5" fmla="*/ 223705 h 440831"/>
                  <a:gd name="connsiteX0" fmla="*/ 0 w 437316"/>
                  <a:gd name="connsiteY0" fmla="*/ 218913 h 436039"/>
                  <a:gd name="connsiteX1" fmla="*/ 217126 w 437316"/>
                  <a:gd name="connsiteY1" fmla="*/ 1787 h 436039"/>
                  <a:gd name="connsiteX2" fmla="*/ 293257 w 437316"/>
                  <a:gd name="connsiteY2" fmla="*/ 121187 h 436039"/>
                  <a:gd name="connsiteX3" fmla="*/ 434252 w 437316"/>
                  <a:gd name="connsiteY3" fmla="*/ 218913 h 436039"/>
                  <a:gd name="connsiteX4" fmla="*/ 217126 w 437316"/>
                  <a:gd name="connsiteY4" fmla="*/ 436039 h 436039"/>
                  <a:gd name="connsiteX5" fmla="*/ 0 w 437316"/>
                  <a:gd name="connsiteY5" fmla="*/ 218913 h 436039"/>
                  <a:gd name="connsiteX0" fmla="*/ 0 w 437316"/>
                  <a:gd name="connsiteY0" fmla="*/ 218913 h 436039"/>
                  <a:gd name="connsiteX1" fmla="*/ 217126 w 437316"/>
                  <a:gd name="connsiteY1" fmla="*/ 1787 h 436039"/>
                  <a:gd name="connsiteX2" fmla="*/ 293257 w 437316"/>
                  <a:gd name="connsiteY2" fmla="*/ 121187 h 436039"/>
                  <a:gd name="connsiteX3" fmla="*/ 434252 w 437316"/>
                  <a:gd name="connsiteY3" fmla="*/ 218913 h 436039"/>
                  <a:gd name="connsiteX4" fmla="*/ 217126 w 437316"/>
                  <a:gd name="connsiteY4" fmla="*/ 436039 h 436039"/>
                  <a:gd name="connsiteX5" fmla="*/ 0 w 437316"/>
                  <a:gd name="connsiteY5" fmla="*/ 218913 h 436039"/>
                  <a:gd name="connsiteX0" fmla="*/ 0 w 437316"/>
                  <a:gd name="connsiteY0" fmla="*/ 217224 h 434350"/>
                  <a:gd name="connsiteX1" fmla="*/ 217126 w 437316"/>
                  <a:gd name="connsiteY1" fmla="*/ 98 h 434350"/>
                  <a:gd name="connsiteX2" fmla="*/ 293257 w 437316"/>
                  <a:gd name="connsiteY2" fmla="*/ 119498 h 434350"/>
                  <a:gd name="connsiteX3" fmla="*/ 434252 w 437316"/>
                  <a:gd name="connsiteY3" fmla="*/ 217224 h 434350"/>
                  <a:gd name="connsiteX4" fmla="*/ 217126 w 437316"/>
                  <a:gd name="connsiteY4" fmla="*/ 434350 h 434350"/>
                  <a:gd name="connsiteX5" fmla="*/ 0 w 437316"/>
                  <a:gd name="connsiteY5" fmla="*/ 217224 h 434350"/>
                  <a:gd name="connsiteX0" fmla="*/ 0 w 435345"/>
                  <a:gd name="connsiteY0" fmla="*/ 217224 h 438702"/>
                  <a:gd name="connsiteX1" fmla="*/ 217126 w 435345"/>
                  <a:gd name="connsiteY1" fmla="*/ 98 h 438702"/>
                  <a:gd name="connsiteX2" fmla="*/ 293257 w 435345"/>
                  <a:gd name="connsiteY2" fmla="*/ 119498 h 438702"/>
                  <a:gd name="connsiteX3" fmla="*/ 434252 w 435345"/>
                  <a:gd name="connsiteY3" fmla="*/ 217224 h 438702"/>
                  <a:gd name="connsiteX4" fmla="*/ 351212 w 435345"/>
                  <a:gd name="connsiteY4" fmla="*/ 351318 h 438702"/>
                  <a:gd name="connsiteX5" fmla="*/ 217126 w 435345"/>
                  <a:gd name="connsiteY5" fmla="*/ 434350 h 438702"/>
                  <a:gd name="connsiteX6" fmla="*/ 0 w 435345"/>
                  <a:gd name="connsiteY6" fmla="*/ 217224 h 438702"/>
                  <a:gd name="connsiteX0" fmla="*/ 0 w 434860"/>
                  <a:gd name="connsiteY0" fmla="*/ 217224 h 435754"/>
                  <a:gd name="connsiteX1" fmla="*/ 217126 w 434860"/>
                  <a:gd name="connsiteY1" fmla="*/ 98 h 435754"/>
                  <a:gd name="connsiteX2" fmla="*/ 293257 w 434860"/>
                  <a:gd name="connsiteY2" fmla="*/ 119498 h 435754"/>
                  <a:gd name="connsiteX3" fmla="*/ 434252 w 434860"/>
                  <a:gd name="connsiteY3" fmla="*/ 217224 h 435754"/>
                  <a:gd name="connsiteX4" fmla="*/ 299697 w 434860"/>
                  <a:gd name="connsiteY4" fmla="*/ 306242 h 435754"/>
                  <a:gd name="connsiteX5" fmla="*/ 217126 w 434860"/>
                  <a:gd name="connsiteY5" fmla="*/ 434350 h 435754"/>
                  <a:gd name="connsiteX6" fmla="*/ 0 w 434860"/>
                  <a:gd name="connsiteY6" fmla="*/ 217224 h 435754"/>
                  <a:gd name="connsiteX0" fmla="*/ 0 w 435204"/>
                  <a:gd name="connsiteY0" fmla="*/ 217224 h 435039"/>
                  <a:gd name="connsiteX1" fmla="*/ 217126 w 435204"/>
                  <a:gd name="connsiteY1" fmla="*/ 98 h 435039"/>
                  <a:gd name="connsiteX2" fmla="*/ 293257 w 435204"/>
                  <a:gd name="connsiteY2" fmla="*/ 119498 h 435039"/>
                  <a:gd name="connsiteX3" fmla="*/ 434252 w 435204"/>
                  <a:gd name="connsiteY3" fmla="*/ 217224 h 435039"/>
                  <a:gd name="connsiteX4" fmla="*/ 341553 w 435204"/>
                  <a:gd name="connsiteY4" fmla="*/ 283704 h 435039"/>
                  <a:gd name="connsiteX5" fmla="*/ 217126 w 435204"/>
                  <a:gd name="connsiteY5" fmla="*/ 434350 h 435039"/>
                  <a:gd name="connsiteX6" fmla="*/ 0 w 435204"/>
                  <a:gd name="connsiteY6" fmla="*/ 217224 h 435039"/>
                  <a:gd name="connsiteX0" fmla="*/ 1657 w 436861"/>
                  <a:gd name="connsiteY0" fmla="*/ 217224 h 428635"/>
                  <a:gd name="connsiteX1" fmla="*/ 218783 w 436861"/>
                  <a:gd name="connsiteY1" fmla="*/ 98 h 428635"/>
                  <a:gd name="connsiteX2" fmla="*/ 294914 w 436861"/>
                  <a:gd name="connsiteY2" fmla="*/ 119498 h 428635"/>
                  <a:gd name="connsiteX3" fmla="*/ 435909 w 436861"/>
                  <a:gd name="connsiteY3" fmla="*/ 217224 h 428635"/>
                  <a:gd name="connsiteX4" fmla="*/ 343210 w 436861"/>
                  <a:gd name="connsiteY4" fmla="*/ 283704 h 428635"/>
                  <a:gd name="connsiteX5" fmla="*/ 331474 w 436861"/>
                  <a:gd name="connsiteY5" fmla="*/ 427911 h 428635"/>
                  <a:gd name="connsiteX6" fmla="*/ 1657 w 436861"/>
                  <a:gd name="connsiteY6" fmla="*/ 217224 h 428635"/>
                  <a:gd name="connsiteX0" fmla="*/ 1657 w 436861"/>
                  <a:gd name="connsiteY0" fmla="*/ 217224 h 433071"/>
                  <a:gd name="connsiteX1" fmla="*/ 218783 w 436861"/>
                  <a:gd name="connsiteY1" fmla="*/ 98 h 433071"/>
                  <a:gd name="connsiteX2" fmla="*/ 294914 w 436861"/>
                  <a:gd name="connsiteY2" fmla="*/ 119498 h 433071"/>
                  <a:gd name="connsiteX3" fmla="*/ 435909 w 436861"/>
                  <a:gd name="connsiteY3" fmla="*/ 217224 h 433071"/>
                  <a:gd name="connsiteX4" fmla="*/ 343210 w 436861"/>
                  <a:gd name="connsiteY4" fmla="*/ 283704 h 433071"/>
                  <a:gd name="connsiteX5" fmla="*/ 331474 w 436861"/>
                  <a:gd name="connsiteY5" fmla="*/ 427911 h 433071"/>
                  <a:gd name="connsiteX6" fmla="*/ 227302 w 436861"/>
                  <a:gd name="connsiteY6" fmla="*/ 383516 h 433071"/>
                  <a:gd name="connsiteX7" fmla="*/ 1657 w 436861"/>
                  <a:gd name="connsiteY7" fmla="*/ 217224 h 433071"/>
                  <a:gd name="connsiteX0" fmla="*/ 16 w 435220"/>
                  <a:gd name="connsiteY0" fmla="*/ 217224 h 428459"/>
                  <a:gd name="connsiteX1" fmla="*/ 217142 w 435220"/>
                  <a:gd name="connsiteY1" fmla="*/ 98 h 428459"/>
                  <a:gd name="connsiteX2" fmla="*/ 293273 w 435220"/>
                  <a:gd name="connsiteY2" fmla="*/ 119498 h 428459"/>
                  <a:gd name="connsiteX3" fmla="*/ 434268 w 435220"/>
                  <a:gd name="connsiteY3" fmla="*/ 217224 h 428459"/>
                  <a:gd name="connsiteX4" fmla="*/ 341569 w 435220"/>
                  <a:gd name="connsiteY4" fmla="*/ 283704 h 428459"/>
                  <a:gd name="connsiteX5" fmla="*/ 329833 w 435220"/>
                  <a:gd name="connsiteY5" fmla="*/ 427911 h 428459"/>
                  <a:gd name="connsiteX6" fmla="*/ 206343 w 435220"/>
                  <a:gd name="connsiteY6" fmla="*/ 328780 h 428459"/>
                  <a:gd name="connsiteX7" fmla="*/ 16 w 435220"/>
                  <a:gd name="connsiteY7" fmla="*/ 217224 h 428459"/>
                  <a:gd name="connsiteX0" fmla="*/ 16 w 435220"/>
                  <a:gd name="connsiteY0" fmla="*/ 217224 h 428226"/>
                  <a:gd name="connsiteX1" fmla="*/ 217142 w 435220"/>
                  <a:gd name="connsiteY1" fmla="*/ 98 h 428226"/>
                  <a:gd name="connsiteX2" fmla="*/ 293273 w 435220"/>
                  <a:gd name="connsiteY2" fmla="*/ 119498 h 428226"/>
                  <a:gd name="connsiteX3" fmla="*/ 434268 w 435220"/>
                  <a:gd name="connsiteY3" fmla="*/ 217224 h 428226"/>
                  <a:gd name="connsiteX4" fmla="*/ 341569 w 435220"/>
                  <a:gd name="connsiteY4" fmla="*/ 283704 h 428226"/>
                  <a:gd name="connsiteX5" fmla="*/ 329833 w 435220"/>
                  <a:gd name="connsiteY5" fmla="*/ 427911 h 428226"/>
                  <a:gd name="connsiteX6" fmla="*/ 206343 w 435220"/>
                  <a:gd name="connsiteY6" fmla="*/ 328780 h 428226"/>
                  <a:gd name="connsiteX7" fmla="*/ 16 w 435220"/>
                  <a:gd name="connsiteY7" fmla="*/ 217224 h 428226"/>
                  <a:gd name="connsiteX0" fmla="*/ 16 w 435220"/>
                  <a:gd name="connsiteY0" fmla="*/ 217224 h 428459"/>
                  <a:gd name="connsiteX1" fmla="*/ 217142 w 435220"/>
                  <a:gd name="connsiteY1" fmla="*/ 98 h 428459"/>
                  <a:gd name="connsiteX2" fmla="*/ 293273 w 435220"/>
                  <a:gd name="connsiteY2" fmla="*/ 119498 h 428459"/>
                  <a:gd name="connsiteX3" fmla="*/ 434268 w 435220"/>
                  <a:gd name="connsiteY3" fmla="*/ 217224 h 428459"/>
                  <a:gd name="connsiteX4" fmla="*/ 341569 w 435220"/>
                  <a:gd name="connsiteY4" fmla="*/ 283704 h 428459"/>
                  <a:gd name="connsiteX5" fmla="*/ 329833 w 435220"/>
                  <a:gd name="connsiteY5" fmla="*/ 427911 h 428459"/>
                  <a:gd name="connsiteX6" fmla="*/ 206343 w 435220"/>
                  <a:gd name="connsiteY6" fmla="*/ 328780 h 428459"/>
                  <a:gd name="connsiteX7" fmla="*/ 16 w 435220"/>
                  <a:gd name="connsiteY7" fmla="*/ 217224 h 428459"/>
                  <a:gd name="connsiteX0" fmla="*/ 17 w 435221"/>
                  <a:gd name="connsiteY0" fmla="*/ 217224 h 428289"/>
                  <a:gd name="connsiteX1" fmla="*/ 217143 w 435221"/>
                  <a:gd name="connsiteY1" fmla="*/ 98 h 428289"/>
                  <a:gd name="connsiteX2" fmla="*/ 293274 w 435221"/>
                  <a:gd name="connsiteY2" fmla="*/ 119498 h 428289"/>
                  <a:gd name="connsiteX3" fmla="*/ 434269 w 435221"/>
                  <a:gd name="connsiteY3" fmla="*/ 217224 h 428289"/>
                  <a:gd name="connsiteX4" fmla="*/ 341570 w 435221"/>
                  <a:gd name="connsiteY4" fmla="*/ 283704 h 428289"/>
                  <a:gd name="connsiteX5" fmla="*/ 329834 w 435221"/>
                  <a:gd name="connsiteY5" fmla="*/ 427911 h 428289"/>
                  <a:gd name="connsiteX6" fmla="*/ 206344 w 435221"/>
                  <a:gd name="connsiteY6" fmla="*/ 328780 h 428289"/>
                  <a:gd name="connsiteX7" fmla="*/ 17 w 435221"/>
                  <a:gd name="connsiteY7" fmla="*/ 217224 h 428289"/>
                  <a:gd name="connsiteX0" fmla="*/ 4496 w 439700"/>
                  <a:gd name="connsiteY0" fmla="*/ 217224 h 428372"/>
                  <a:gd name="connsiteX1" fmla="*/ 221622 w 439700"/>
                  <a:gd name="connsiteY1" fmla="*/ 98 h 428372"/>
                  <a:gd name="connsiteX2" fmla="*/ 297753 w 439700"/>
                  <a:gd name="connsiteY2" fmla="*/ 119498 h 428372"/>
                  <a:gd name="connsiteX3" fmla="*/ 438748 w 439700"/>
                  <a:gd name="connsiteY3" fmla="*/ 217224 h 428372"/>
                  <a:gd name="connsiteX4" fmla="*/ 346049 w 439700"/>
                  <a:gd name="connsiteY4" fmla="*/ 283704 h 428372"/>
                  <a:gd name="connsiteX5" fmla="*/ 334313 w 439700"/>
                  <a:gd name="connsiteY5" fmla="*/ 427911 h 428372"/>
                  <a:gd name="connsiteX6" fmla="*/ 210823 w 439700"/>
                  <a:gd name="connsiteY6" fmla="*/ 328780 h 428372"/>
                  <a:gd name="connsiteX7" fmla="*/ 85253 w 439700"/>
                  <a:gd name="connsiteY7" fmla="*/ 306243 h 428372"/>
                  <a:gd name="connsiteX8" fmla="*/ 4496 w 439700"/>
                  <a:gd name="connsiteY8" fmla="*/ 217224 h 428372"/>
                  <a:gd name="connsiteX0" fmla="*/ 3342 w 438546"/>
                  <a:gd name="connsiteY0" fmla="*/ 217224 h 433754"/>
                  <a:gd name="connsiteX1" fmla="*/ 220468 w 438546"/>
                  <a:gd name="connsiteY1" fmla="*/ 98 h 433754"/>
                  <a:gd name="connsiteX2" fmla="*/ 296599 w 438546"/>
                  <a:gd name="connsiteY2" fmla="*/ 119498 h 433754"/>
                  <a:gd name="connsiteX3" fmla="*/ 437594 w 438546"/>
                  <a:gd name="connsiteY3" fmla="*/ 217224 h 433754"/>
                  <a:gd name="connsiteX4" fmla="*/ 344895 w 438546"/>
                  <a:gd name="connsiteY4" fmla="*/ 283704 h 433754"/>
                  <a:gd name="connsiteX5" fmla="*/ 333159 w 438546"/>
                  <a:gd name="connsiteY5" fmla="*/ 427911 h 433754"/>
                  <a:gd name="connsiteX6" fmla="*/ 209669 w 438546"/>
                  <a:gd name="connsiteY6" fmla="*/ 328780 h 433754"/>
                  <a:gd name="connsiteX7" fmla="*/ 96978 w 438546"/>
                  <a:gd name="connsiteY7" fmla="*/ 431812 h 433754"/>
                  <a:gd name="connsiteX8" fmla="*/ 3342 w 438546"/>
                  <a:gd name="connsiteY8" fmla="*/ 217224 h 433754"/>
                  <a:gd name="connsiteX0" fmla="*/ 20022 w 455226"/>
                  <a:gd name="connsiteY0" fmla="*/ 217224 h 432005"/>
                  <a:gd name="connsiteX1" fmla="*/ 237148 w 455226"/>
                  <a:gd name="connsiteY1" fmla="*/ 98 h 432005"/>
                  <a:gd name="connsiteX2" fmla="*/ 313279 w 455226"/>
                  <a:gd name="connsiteY2" fmla="*/ 119498 h 432005"/>
                  <a:gd name="connsiteX3" fmla="*/ 454274 w 455226"/>
                  <a:gd name="connsiteY3" fmla="*/ 217224 h 432005"/>
                  <a:gd name="connsiteX4" fmla="*/ 361575 w 455226"/>
                  <a:gd name="connsiteY4" fmla="*/ 283704 h 432005"/>
                  <a:gd name="connsiteX5" fmla="*/ 349839 w 455226"/>
                  <a:gd name="connsiteY5" fmla="*/ 427911 h 432005"/>
                  <a:gd name="connsiteX6" fmla="*/ 226349 w 455226"/>
                  <a:gd name="connsiteY6" fmla="*/ 328780 h 432005"/>
                  <a:gd name="connsiteX7" fmla="*/ 113658 w 455226"/>
                  <a:gd name="connsiteY7" fmla="*/ 431812 h 432005"/>
                  <a:gd name="connsiteX8" fmla="*/ 20286 w 455226"/>
                  <a:gd name="connsiteY8" fmla="*/ 296583 h 432005"/>
                  <a:gd name="connsiteX9" fmla="*/ 20022 w 455226"/>
                  <a:gd name="connsiteY9" fmla="*/ 217224 h 432005"/>
                  <a:gd name="connsiteX0" fmla="*/ 7789 w 442993"/>
                  <a:gd name="connsiteY0" fmla="*/ 217224 h 432005"/>
                  <a:gd name="connsiteX1" fmla="*/ 224915 w 442993"/>
                  <a:gd name="connsiteY1" fmla="*/ 98 h 432005"/>
                  <a:gd name="connsiteX2" fmla="*/ 301046 w 442993"/>
                  <a:gd name="connsiteY2" fmla="*/ 119498 h 432005"/>
                  <a:gd name="connsiteX3" fmla="*/ 442041 w 442993"/>
                  <a:gd name="connsiteY3" fmla="*/ 217224 h 432005"/>
                  <a:gd name="connsiteX4" fmla="*/ 349342 w 442993"/>
                  <a:gd name="connsiteY4" fmla="*/ 283704 h 432005"/>
                  <a:gd name="connsiteX5" fmla="*/ 337606 w 442993"/>
                  <a:gd name="connsiteY5" fmla="*/ 427911 h 432005"/>
                  <a:gd name="connsiteX6" fmla="*/ 214116 w 442993"/>
                  <a:gd name="connsiteY6" fmla="*/ 328780 h 432005"/>
                  <a:gd name="connsiteX7" fmla="*/ 101425 w 442993"/>
                  <a:gd name="connsiteY7" fmla="*/ 431812 h 432005"/>
                  <a:gd name="connsiteX8" fmla="*/ 53129 w 442993"/>
                  <a:gd name="connsiteY8" fmla="*/ 296583 h 432005"/>
                  <a:gd name="connsiteX9" fmla="*/ 7789 w 442993"/>
                  <a:gd name="connsiteY9" fmla="*/ 217224 h 432005"/>
                  <a:gd name="connsiteX0" fmla="*/ 7789 w 442993"/>
                  <a:gd name="connsiteY0" fmla="*/ 217166 h 431947"/>
                  <a:gd name="connsiteX1" fmla="*/ 62789 w 442993"/>
                  <a:gd name="connsiteY1" fmla="*/ 132320 h 431947"/>
                  <a:gd name="connsiteX2" fmla="*/ 224915 w 442993"/>
                  <a:gd name="connsiteY2" fmla="*/ 40 h 431947"/>
                  <a:gd name="connsiteX3" fmla="*/ 301046 w 442993"/>
                  <a:gd name="connsiteY3" fmla="*/ 119440 h 431947"/>
                  <a:gd name="connsiteX4" fmla="*/ 442041 w 442993"/>
                  <a:gd name="connsiteY4" fmla="*/ 217166 h 431947"/>
                  <a:gd name="connsiteX5" fmla="*/ 349342 w 442993"/>
                  <a:gd name="connsiteY5" fmla="*/ 283646 h 431947"/>
                  <a:gd name="connsiteX6" fmla="*/ 337606 w 442993"/>
                  <a:gd name="connsiteY6" fmla="*/ 427853 h 431947"/>
                  <a:gd name="connsiteX7" fmla="*/ 214116 w 442993"/>
                  <a:gd name="connsiteY7" fmla="*/ 328722 h 431947"/>
                  <a:gd name="connsiteX8" fmla="*/ 101425 w 442993"/>
                  <a:gd name="connsiteY8" fmla="*/ 431754 h 431947"/>
                  <a:gd name="connsiteX9" fmla="*/ 53129 w 442993"/>
                  <a:gd name="connsiteY9" fmla="*/ 296525 h 431947"/>
                  <a:gd name="connsiteX10" fmla="*/ 7789 w 442993"/>
                  <a:gd name="connsiteY10" fmla="*/ 217166 h 431947"/>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755"/>
                  <a:gd name="connsiteX1" fmla="*/ 68171 w 435496"/>
                  <a:gd name="connsiteY1" fmla="*/ 184643 h 432755"/>
                  <a:gd name="connsiteX2" fmla="*/ 217418 w 435496"/>
                  <a:gd name="connsiteY2" fmla="*/ 848 h 432755"/>
                  <a:gd name="connsiteX3" fmla="*/ 293549 w 435496"/>
                  <a:gd name="connsiteY3" fmla="*/ 120248 h 432755"/>
                  <a:gd name="connsiteX4" fmla="*/ 434544 w 435496"/>
                  <a:gd name="connsiteY4" fmla="*/ 217974 h 432755"/>
                  <a:gd name="connsiteX5" fmla="*/ 341845 w 435496"/>
                  <a:gd name="connsiteY5" fmla="*/ 284454 h 432755"/>
                  <a:gd name="connsiteX6" fmla="*/ 330109 w 435496"/>
                  <a:gd name="connsiteY6" fmla="*/ 428661 h 432755"/>
                  <a:gd name="connsiteX7" fmla="*/ 206619 w 435496"/>
                  <a:gd name="connsiteY7" fmla="*/ 329530 h 432755"/>
                  <a:gd name="connsiteX8" fmla="*/ 93928 w 435496"/>
                  <a:gd name="connsiteY8" fmla="*/ 432562 h 432755"/>
                  <a:gd name="connsiteX9" fmla="*/ 45632 w 435496"/>
                  <a:gd name="connsiteY9" fmla="*/ 297333 h 432755"/>
                  <a:gd name="connsiteX10" fmla="*/ 292 w 435496"/>
                  <a:gd name="connsiteY10" fmla="*/ 217974 h 432755"/>
                  <a:gd name="connsiteX0" fmla="*/ 292 w 435496"/>
                  <a:gd name="connsiteY0" fmla="*/ 217974 h 432872"/>
                  <a:gd name="connsiteX1" fmla="*/ 68171 w 435496"/>
                  <a:gd name="connsiteY1" fmla="*/ 184643 h 432872"/>
                  <a:gd name="connsiteX2" fmla="*/ 217418 w 435496"/>
                  <a:gd name="connsiteY2" fmla="*/ 848 h 432872"/>
                  <a:gd name="connsiteX3" fmla="*/ 293549 w 435496"/>
                  <a:gd name="connsiteY3" fmla="*/ 120248 h 432872"/>
                  <a:gd name="connsiteX4" fmla="*/ 434544 w 435496"/>
                  <a:gd name="connsiteY4" fmla="*/ 217974 h 432872"/>
                  <a:gd name="connsiteX5" fmla="*/ 341845 w 435496"/>
                  <a:gd name="connsiteY5" fmla="*/ 284454 h 432872"/>
                  <a:gd name="connsiteX6" fmla="*/ 330109 w 435496"/>
                  <a:gd name="connsiteY6" fmla="*/ 428661 h 432872"/>
                  <a:gd name="connsiteX7" fmla="*/ 232376 w 435496"/>
                  <a:gd name="connsiteY7" fmla="*/ 371386 h 432872"/>
                  <a:gd name="connsiteX8" fmla="*/ 93928 w 435496"/>
                  <a:gd name="connsiteY8" fmla="*/ 432562 h 432872"/>
                  <a:gd name="connsiteX9" fmla="*/ 45632 w 435496"/>
                  <a:gd name="connsiteY9" fmla="*/ 297333 h 432872"/>
                  <a:gd name="connsiteX10" fmla="*/ 292 w 435496"/>
                  <a:gd name="connsiteY10" fmla="*/ 217974 h 432872"/>
                  <a:gd name="connsiteX0" fmla="*/ 292 w 435496"/>
                  <a:gd name="connsiteY0" fmla="*/ 217974 h 452132"/>
                  <a:gd name="connsiteX1" fmla="*/ 68171 w 435496"/>
                  <a:gd name="connsiteY1" fmla="*/ 184643 h 452132"/>
                  <a:gd name="connsiteX2" fmla="*/ 217418 w 435496"/>
                  <a:gd name="connsiteY2" fmla="*/ 848 h 452132"/>
                  <a:gd name="connsiteX3" fmla="*/ 293549 w 435496"/>
                  <a:gd name="connsiteY3" fmla="*/ 120248 h 452132"/>
                  <a:gd name="connsiteX4" fmla="*/ 434544 w 435496"/>
                  <a:gd name="connsiteY4" fmla="*/ 217974 h 452132"/>
                  <a:gd name="connsiteX5" fmla="*/ 341845 w 435496"/>
                  <a:gd name="connsiteY5" fmla="*/ 284454 h 452132"/>
                  <a:gd name="connsiteX6" fmla="*/ 330109 w 435496"/>
                  <a:gd name="connsiteY6" fmla="*/ 428661 h 452132"/>
                  <a:gd name="connsiteX7" fmla="*/ 232376 w 435496"/>
                  <a:gd name="connsiteY7" fmla="*/ 371386 h 452132"/>
                  <a:gd name="connsiteX8" fmla="*/ 155102 w 435496"/>
                  <a:gd name="connsiteY8" fmla="*/ 451880 h 452132"/>
                  <a:gd name="connsiteX9" fmla="*/ 45632 w 435496"/>
                  <a:gd name="connsiteY9" fmla="*/ 297333 h 452132"/>
                  <a:gd name="connsiteX10" fmla="*/ 292 w 435496"/>
                  <a:gd name="connsiteY10" fmla="*/ 217974 h 452132"/>
                  <a:gd name="connsiteX0" fmla="*/ 936 w 436140"/>
                  <a:gd name="connsiteY0" fmla="*/ 217974 h 452132"/>
                  <a:gd name="connsiteX1" fmla="*/ 68815 w 436140"/>
                  <a:gd name="connsiteY1" fmla="*/ 184643 h 452132"/>
                  <a:gd name="connsiteX2" fmla="*/ 218062 w 436140"/>
                  <a:gd name="connsiteY2" fmla="*/ 848 h 452132"/>
                  <a:gd name="connsiteX3" fmla="*/ 294193 w 436140"/>
                  <a:gd name="connsiteY3" fmla="*/ 120248 h 452132"/>
                  <a:gd name="connsiteX4" fmla="*/ 435188 w 436140"/>
                  <a:gd name="connsiteY4" fmla="*/ 217974 h 452132"/>
                  <a:gd name="connsiteX5" fmla="*/ 342489 w 436140"/>
                  <a:gd name="connsiteY5" fmla="*/ 284454 h 452132"/>
                  <a:gd name="connsiteX6" fmla="*/ 330753 w 436140"/>
                  <a:gd name="connsiteY6" fmla="*/ 428661 h 452132"/>
                  <a:gd name="connsiteX7" fmla="*/ 233020 w 436140"/>
                  <a:gd name="connsiteY7" fmla="*/ 371386 h 452132"/>
                  <a:gd name="connsiteX8" fmla="*/ 155746 w 436140"/>
                  <a:gd name="connsiteY8" fmla="*/ 451880 h 452132"/>
                  <a:gd name="connsiteX9" fmla="*/ 123549 w 436140"/>
                  <a:gd name="connsiteY9" fmla="*/ 348849 h 452132"/>
                  <a:gd name="connsiteX10" fmla="*/ 936 w 436140"/>
                  <a:gd name="connsiteY10" fmla="*/ 217974 h 452132"/>
                  <a:gd name="connsiteX0" fmla="*/ 1062 w 449145"/>
                  <a:gd name="connsiteY0" fmla="*/ 349983 h 452132"/>
                  <a:gd name="connsiteX1" fmla="*/ 81820 w 449145"/>
                  <a:gd name="connsiteY1" fmla="*/ 184643 h 452132"/>
                  <a:gd name="connsiteX2" fmla="*/ 231067 w 449145"/>
                  <a:gd name="connsiteY2" fmla="*/ 848 h 452132"/>
                  <a:gd name="connsiteX3" fmla="*/ 307198 w 449145"/>
                  <a:gd name="connsiteY3" fmla="*/ 120248 h 452132"/>
                  <a:gd name="connsiteX4" fmla="*/ 448193 w 449145"/>
                  <a:gd name="connsiteY4" fmla="*/ 217974 h 452132"/>
                  <a:gd name="connsiteX5" fmla="*/ 355494 w 449145"/>
                  <a:gd name="connsiteY5" fmla="*/ 284454 h 452132"/>
                  <a:gd name="connsiteX6" fmla="*/ 343758 w 449145"/>
                  <a:gd name="connsiteY6" fmla="*/ 428661 h 452132"/>
                  <a:gd name="connsiteX7" fmla="*/ 246025 w 449145"/>
                  <a:gd name="connsiteY7" fmla="*/ 371386 h 452132"/>
                  <a:gd name="connsiteX8" fmla="*/ 168751 w 449145"/>
                  <a:gd name="connsiteY8" fmla="*/ 451880 h 452132"/>
                  <a:gd name="connsiteX9" fmla="*/ 136554 w 449145"/>
                  <a:gd name="connsiteY9" fmla="*/ 348849 h 452132"/>
                  <a:gd name="connsiteX10" fmla="*/ 1062 w 449145"/>
                  <a:gd name="connsiteY10" fmla="*/ 349983 h 452132"/>
                  <a:gd name="connsiteX0" fmla="*/ 770 w 448853"/>
                  <a:gd name="connsiteY0" fmla="*/ 351535 h 453684"/>
                  <a:gd name="connsiteX1" fmla="*/ 87967 w 448853"/>
                  <a:gd name="connsiteY1" fmla="*/ 237710 h 453684"/>
                  <a:gd name="connsiteX2" fmla="*/ 230775 w 448853"/>
                  <a:gd name="connsiteY2" fmla="*/ 2400 h 453684"/>
                  <a:gd name="connsiteX3" fmla="*/ 306906 w 448853"/>
                  <a:gd name="connsiteY3" fmla="*/ 121800 h 453684"/>
                  <a:gd name="connsiteX4" fmla="*/ 447901 w 448853"/>
                  <a:gd name="connsiteY4" fmla="*/ 219526 h 453684"/>
                  <a:gd name="connsiteX5" fmla="*/ 355202 w 448853"/>
                  <a:gd name="connsiteY5" fmla="*/ 286006 h 453684"/>
                  <a:gd name="connsiteX6" fmla="*/ 343466 w 448853"/>
                  <a:gd name="connsiteY6" fmla="*/ 430213 h 453684"/>
                  <a:gd name="connsiteX7" fmla="*/ 245733 w 448853"/>
                  <a:gd name="connsiteY7" fmla="*/ 372938 h 453684"/>
                  <a:gd name="connsiteX8" fmla="*/ 168459 w 448853"/>
                  <a:gd name="connsiteY8" fmla="*/ 453432 h 453684"/>
                  <a:gd name="connsiteX9" fmla="*/ 136262 w 448853"/>
                  <a:gd name="connsiteY9" fmla="*/ 350401 h 453684"/>
                  <a:gd name="connsiteX10" fmla="*/ 770 w 448853"/>
                  <a:gd name="connsiteY10" fmla="*/ 351535 h 453684"/>
                  <a:gd name="connsiteX0" fmla="*/ 770 w 448853"/>
                  <a:gd name="connsiteY0" fmla="*/ 349146 h 451295"/>
                  <a:gd name="connsiteX1" fmla="*/ 87967 w 448853"/>
                  <a:gd name="connsiteY1" fmla="*/ 235321 h 451295"/>
                  <a:gd name="connsiteX2" fmla="*/ 142702 w 448853"/>
                  <a:gd name="connsiteY2" fmla="*/ 125850 h 451295"/>
                  <a:gd name="connsiteX3" fmla="*/ 230775 w 448853"/>
                  <a:gd name="connsiteY3" fmla="*/ 11 h 451295"/>
                  <a:gd name="connsiteX4" fmla="*/ 306906 w 448853"/>
                  <a:gd name="connsiteY4" fmla="*/ 119411 h 451295"/>
                  <a:gd name="connsiteX5" fmla="*/ 447901 w 448853"/>
                  <a:gd name="connsiteY5" fmla="*/ 217137 h 451295"/>
                  <a:gd name="connsiteX6" fmla="*/ 355202 w 448853"/>
                  <a:gd name="connsiteY6" fmla="*/ 283617 h 451295"/>
                  <a:gd name="connsiteX7" fmla="*/ 343466 w 448853"/>
                  <a:gd name="connsiteY7" fmla="*/ 427824 h 451295"/>
                  <a:gd name="connsiteX8" fmla="*/ 245733 w 448853"/>
                  <a:gd name="connsiteY8" fmla="*/ 370549 h 451295"/>
                  <a:gd name="connsiteX9" fmla="*/ 168459 w 448853"/>
                  <a:gd name="connsiteY9" fmla="*/ 451043 h 451295"/>
                  <a:gd name="connsiteX10" fmla="*/ 136262 w 448853"/>
                  <a:gd name="connsiteY10" fmla="*/ 348012 h 451295"/>
                  <a:gd name="connsiteX11" fmla="*/ 770 w 448853"/>
                  <a:gd name="connsiteY11" fmla="*/ 349146 h 451295"/>
                  <a:gd name="connsiteX0" fmla="*/ 537 w 448620"/>
                  <a:gd name="connsiteY0" fmla="*/ 349135 h 451284"/>
                  <a:gd name="connsiteX1" fmla="*/ 87734 w 448620"/>
                  <a:gd name="connsiteY1" fmla="*/ 235310 h 451284"/>
                  <a:gd name="connsiteX2" fmla="*/ 61976 w 448620"/>
                  <a:gd name="connsiteY2" fmla="*/ 119399 h 451284"/>
                  <a:gd name="connsiteX3" fmla="*/ 230542 w 448620"/>
                  <a:gd name="connsiteY3" fmla="*/ 0 h 451284"/>
                  <a:gd name="connsiteX4" fmla="*/ 306673 w 448620"/>
                  <a:gd name="connsiteY4" fmla="*/ 119400 h 451284"/>
                  <a:gd name="connsiteX5" fmla="*/ 447668 w 448620"/>
                  <a:gd name="connsiteY5" fmla="*/ 217126 h 451284"/>
                  <a:gd name="connsiteX6" fmla="*/ 354969 w 448620"/>
                  <a:gd name="connsiteY6" fmla="*/ 283606 h 451284"/>
                  <a:gd name="connsiteX7" fmla="*/ 343233 w 448620"/>
                  <a:gd name="connsiteY7" fmla="*/ 427813 h 451284"/>
                  <a:gd name="connsiteX8" fmla="*/ 245500 w 448620"/>
                  <a:gd name="connsiteY8" fmla="*/ 370538 h 451284"/>
                  <a:gd name="connsiteX9" fmla="*/ 168226 w 448620"/>
                  <a:gd name="connsiteY9" fmla="*/ 451032 h 451284"/>
                  <a:gd name="connsiteX10" fmla="*/ 136029 w 448620"/>
                  <a:gd name="connsiteY10" fmla="*/ 348001 h 451284"/>
                  <a:gd name="connsiteX11" fmla="*/ 537 w 448620"/>
                  <a:gd name="connsiteY11" fmla="*/ 349135 h 451284"/>
                  <a:gd name="connsiteX0" fmla="*/ 537 w 448620"/>
                  <a:gd name="connsiteY0" fmla="*/ 351254 h 453403"/>
                  <a:gd name="connsiteX1" fmla="*/ 87734 w 448620"/>
                  <a:gd name="connsiteY1" fmla="*/ 237429 h 453403"/>
                  <a:gd name="connsiteX2" fmla="*/ 61976 w 448620"/>
                  <a:gd name="connsiteY2" fmla="*/ 121518 h 453403"/>
                  <a:gd name="connsiteX3" fmla="*/ 139248 w 448620"/>
                  <a:gd name="connsiteY3" fmla="*/ 50684 h 453403"/>
                  <a:gd name="connsiteX4" fmla="*/ 230542 w 448620"/>
                  <a:gd name="connsiteY4" fmla="*/ 2119 h 453403"/>
                  <a:gd name="connsiteX5" fmla="*/ 306673 w 448620"/>
                  <a:gd name="connsiteY5" fmla="*/ 121519 h 453403"/>
                  <a:gd name="connsiteX6" fmla="*/ 447668 w 448620"/>
                  <a:gd name="connsiteY6" fmla="*/ 219245 h 453403"/>
                  <a:gd name="connsiteX7" fmla="*/ 354969 w 448620"/>
                  <a:gd name="connsiteY7" fmla="*/ 285725 h 453403"/>
                  <a:gd name="connsiteX8" fmla="*/ 343233 w 448620"/>
                  <a:gd name="connsiteY8" fmla="*/ 429932 h 453403"/>
                  <a:gd name="connsiteX9" fmla="*/ 245500 w 448620"/>
                  <a:gd name="connsiteY9" fmla="*/ 372657 h 453403"/>
                  <a:gd name="connsiteX10" fmla="*/ 168226 w 448620"/>
                  <a:gd name="connsiteY10" fmla="*/ 453151 h 453403"/>
                  <a:gd name="connsiteX11" fmla="*/ 136029 w 448620"/>
                  <a:gd name="connsiteY11" fmla="*/ 350120 h 453403"/>
                  <a:gd name="connsiteX12" fmla="*/ 537 w 448620"/>
                  <a:gd name="connsiteY12" fmla="*/ 351254 h 453403"/>
                  <a:gd name="connsiteX0" fmla="*/ 537 w 448620"/>
                  <a:gd name="connsiteY0" fmla="*/ 349146 h 451295"/>
                  <a:gd name="connsiteX1" fmla="*/ 87734 w 448620"/>
                  <a:gd name="connsiteY1" fmla="*/ 235321 h 451295"/>
                  <a:gd name="connsiteX2" fmla="*/ 61976 w 448620"/>
                  <a:gd name="connsiteY2" fmla="*/ 119410 h 451295"/>
                  <a:gd name="connsiteX3" fmla="*/ 165006 w 448620"/>
                  <a:gd name="connsiteY3" fmla="*/ 125849 h 451295"/>
                  <a:gd name="connsiteX4" fmla="*/ 230542 w 448620"/>
                  <a:gd name="connsiteY4" fmla="*/ 11 h 451295"/>
                  <a:gd name="connsiteX5" fmla="*/ 306673 w 448620"/>
                  <a:gd name="connsiteY5" fmla="*/ 119411 h 451295"/>
                  <a:gd name="connsiteX6" fmla="*/ 447668 w 448620"/>
                  <a:gd name="connsiteY6" fmla="*/ 217137 h 451295"/>
                  <a:gd name="connsiteX7" fmla="*/ 354969 w 448620"/>
                  <a:gd name="connsiteY7" fmla="*/ 283617 h 451295"/>
                  <a:gd name="connsiteX8" fmla="*/ 343233 w 448620"/>
                  <a:gd name="connsiteY8" fmla="*/ 427824 h 451295"/>
                  <a:gd name="connsiteX9" fmla="*/ 245500 w 448620"/>
                  <a:gd name="connsiteY9" fmla="*/ 370549 h 451295"/>
                  <a:gd name="connsiteX10" fmla="*/ 168226 w 448620"/>
                  <a:gd name="connsiteY10" fmla="*/ 451043 h 451295"/>
                  <a:gd name="connsiteX11" fmla="*/ 136029 w 448620"/>
                  <a:gd name="connsiteY11" fmla="*/ 348012 h 451295"/>
                  <a:gd name="connsiteX12" fmla="*/ 537 w 448620"/>
                  <a:gd name="connsiteY12" fmla="*/ 349146 h 451295"/>
                  <a:gd name="connsiteX0" fmla="*/ 537 w 448620"/>
                  <a:gd name="connsiteY0" fmla="*/ 349158 h 451307"/>
                  <a:gd name="connsiteX1" fmla="*/ 87734 w 448620"/>
                  <a:gd name="connsiteY1" fmla="*/ 235333 h 451307"/>
                  <a:gd name="connsiteX2" fmla="*/ 61976 w 448620"/>
                  <a:gd name="connsiteY2" fmla="*/ 119422 h 451307"/>
                  <a:gd name="connsiteX3" fmla="*/ 165006 w 448620"/>
                  <a:gd name="connsiteY3" fmla="*/ 125861 h 451307"/>
                  <a:gd name="connsiteX4" fmla="*/ 230542 w 448620"/>
                  <a:gd name="connsiteY4" fmla="*/ 23 h 451307"/>
                  <a:gd name="connsiteX5" fmla="*/ 280916 w 448620"/>
                  <a:gd name="connsiteY5" fmla="*/ 116203 h 451307"/>
                  <a:gd name="connsiteX6" fmla="*/ 447668 w 448620"/>
                  <a:gd name="connsiteY6" fmla="*/ 217149 h 451307"/>
                  <a:gd name="connsiteX7" fmla="*/ 354969 w 448620"/>
                  <a:gd name="connsiteY7" fmla="*/ 283629 h 451307"/>
                  <a:gd name="connsiteX8" fmla="*/ 343233 w 448620"/>
                  <a:gd name="connsiteY8" fmla="*/ 427836 h 451307"/>
                  <a:gd name="connsiteX9" fmla="*/ 245500 w 448620"/>
                  <a:gd name="connsiteY9" fmla="*/ 370561 h 451307"/>
                  <a:gd name="connsiteX10" fmla="*/ 168226 w 448620"/>
                  <a:gd name="connsiteY10" fmla="*/ 451055 h 451307"/>
                  <a:gd name="connsiteX11" fmla="*/ 136029 w 448620"/>
                  <a:gd name="connsiteY11" fmla="*/ 348024 h 451307"/>
                  <a:gd name="connsiteX12" fmla="*/ 537 w 448620"/>
                  <a:gd name="connsiteY12" fmla="*/ 349158 h 451307"/>
                  <a:gd name="connsiteX0" fmla="*/ 537 w 429632"/>
                  <a:gd name="connsiteY0" fmla="*/ 349158 h 451307"/>
                  <a:gd name="connsiteX1" fmla="*/ 87734 w 429632"/>
                  <a:gd name="connsiteY1" fmla="*/ 235333 h 451307"/>
                  <a:gd name="connsiteX2" fmla="*/ 61976 w 429632"/>
                  <a:gd name="connsiteY2" fmla="*/ 119422 h 451307"/>
                  <a:gd name="connsiteX3" fmla="*/ 165006 w 429632"/>
                  <a:gd name="connsiteY3" fmla="*/ 125861 h 451307"/>
                  <a:gd name="connsiteX4" fmla="*/ 230542 w 429632"/>
                  <a:gd name="connsiteY4" fmla="*/ 23 h 451307"/>
                  <a:gd name="connsiteX5" fmla="*/ 280916 w 429632"/>
                  <a:gd name="connsiteY5" fmla="*/ 116203 h 451307"/>
                  <a:gd name="connsiteX6" fmla="*/ 428349 w 429632"/>
                  <a:gd name="connsiteY6" fmla="*/ 175293 h 451307"/>
                  <a:gd name="connsiteX7" fmla="*/ 354969 w 429632"/>
                  <a:gd name="connsiteY7" fmla="*/ 283629 h 451307"/>
                  <a:gd name="connsiteX8" fmla="*/ 343233 w 429632"/>
                  <a:gd name="connsiteY8" fmla="*/ 427836 h 451307"/>
                  <a:gd name="connsiteX9" fmla="*/ 245500 w 429632"/>
                  <a:gd name="connsiteY9" fmla="*/ 370561 h 451307"/>
                  <a:gd name="connsiteX10" fmla="*/ 168226 w 429632"/>
                  <a:gd name="connsiteY10" fmla="*/ 451055 h 451307"/>
                  <a:gd name="connsiteX11" fmla="*/ 136029 w 429632"/>
                  <a:gd name="connsiteY11" fmla="*/ 348024 h 451307"/>
                  <a:gd name="connsiteX12" fmla="*/ 537 w 429632"/>
                  <a:gd name="connsiteY12" fmla="*/ 349158 h 451307"/>
                  <a:gd name="connsiteX0" fmla="*/ 537 w 429632"/>
                  <a:gd name="connsiteY0" fmla="*/ 349539 h 451688"/>
                  <a:gd name="connsiteX1" fmla="*/ 87734 w 429632"/>
                  <a:gd name="connsiteY1" fmla="*/ 235714 h 451688"/>
                  <a:gd name="connsiteX2" fmla="*/ 61976 w 429632"/>
                  <a:gd name="connsiteY2" fmla="*/ 119803 h 451688"/>
                  <a:gd name="connsiteX3" fmla="*/ 165006 w 429632"/>
                  <a:gd name="connsiteY3" fmla="*/ 126242 h 451688"/>
                  <a:gd name="connsiteX4" fmla="*/ 230542 w 429632"/>
                  <a:gd name="connsiteY4" fmla="*/ 404 h 451688"/>
                  <a:gd name="connsiteX5" fmla="*/ 300234 w 429632"/>
                  <a:gd name="connsiteY5" fmla="*/ 90827 h 451688"/>
                  <a:gd name="connsiteX6" fmla="*/ 428349 w 429632"/>
                  <a:gd name="connsiteY6" fmla="*/ 175674 h 451688"/>
                  <a:gd name="connsiteX7" fmla="*/ 354969 w 429632"/>
                  <a:gd name="connsiteY7" fmla="*/ 284010 h 451688"/>
                  <a:gd name="connsiteX8" fmla="*/ 343233 w 429632"/>
                  <a:gd name="connsiteY8" fmla="*/ 428217 h 451688"/>
                  <a:gd name="connsiteX9" fmla="*/ 245500 w 429632"/>
                  <a:gd name="connsiteY9" fmla="*/ 370942 h 451688"/>
                  <a:gd name="connsiteX10" fmla="*/ 168226 w 429632"/>
                  <a:gd name="connsiteY10" fmla="*/ 451436 h 451688"/>
                  <a:gd name="connsiteX11" fmla="*/ 136029 w 429632"/>
                  <a:gd name="connsiteY11" fmla="*/ 348405 h 451688"/>
                  <a:gd name="connsiteX12" fmla="*/ 537 w 429632"/>
                  <a:gd name="connsiteY12" fmla="*/ 349539 h 451688"/>
                  <a:gd name="connsiteX0" fmla="*/ 537 w 423359"/>
                  <a:gd name="connsiteY0" fmla="*/ 349539 h 451688"/>
                  <a:gd name="connsiteX1" fmla="*/ 87734 w 423359"/>
                  <a:gd name="connsiteY1" fmla="*/ 235714 h 451688"/>
                  <a:gd name="connsiteX2" fmla="*/ 61976 w 423359"/>
                  <a:gd name="connsiteY2" fmla="*/ 119803 h 451688"/>
                  <a:gd name="connsiteX3" fmla="*/ 165006 w 423359"/>
                  <a:gd name="connsiteY3" fmla="*/ 126242 h 451688"/>
                  <a:gd name="connsiteX4" fmla="*/ 230542 w 423359"/>
                  <a:gd name="connsiteY4" fmla="*/ 404 h 451688"/>
                  <a:gd name="connsiteX5" fmla="*/ 300234 w 423359"/>
                  <a:gd name="connsiteY5" fmla="*/ 90827 h 451688"/>
                  <a:gd name="connsiteX6" fmla="*/ 421909 w 423359"/>
                  <a:gd name="connsiteY6" fmla="*/ 127378 h 451688"/>
                  <a:gd name="connsiteX7" fmla="*/ 354969 w 423359"/>
                  <a:gd name="connsiteY7" fmla="*/ 284010 h 451688"/>
                  <a:gd name="connsiteX8" fmla="*/ 343233 w 423359"/>
                  <a:gd name="connsiteY8" fmla="*/ 428217 h 451688"/>
                  <a:gd name="connsiteX9" fmla="*/ 245500 w 423359"/>
                  <a:gd name="connsiteY9" fmla="*/ 370942 h 451688"/>
                  <a:gd name="connsiteX10" fmla="*/ 168226 w 423359"/>
                  <a:gd name="connsiteY10" fmla="*/ 451436 h 451688"/>
                  <a:gd name="connsiteX11" fmla="*/ 136029 w 423359"/>
                  <a:gd name="connsiteY11" fmla="*/ 348405 h 451688"/>
                  <a:gd name="connsiteX12" fmla="*/ 537 w 423359"/>
                  <a:gd name="connsiteY12"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354969 w 425567"/>
                  <a:gd name="connsiteY8" fmla="*/ 284010 h 451688"/>
                  <a:gd name="connsiteX9" fmla="*/ 343233 w 425567"/>
                  <a:gd name="connsiteY9" fmla="*/ 428217 h 451688"/>
                  <a:gd name="connsiteX10" fmla="*/ 245500 w 425567"/>
                  <a:gd name="connsiteY10" fmla="*/ 370942 h 451688"/>
                  <a:gd name="connsiteX11" fmla="*/ 168226 w 425567"/>
                  <a:gd name="connsiteY11" fmla="*/ 451436 h 451688"/>
                  <a:gd name="connsiteX12" fmla="*/ 136029 w 425567"/>
                  <a:gd name="connsiteY12" fmla="*/ 348405 h 451688"/>
                  <a:gd name="connsiteX13" fmla="*/ 537 w 425567"/>
                  <a:gd name="connsiteY13"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43233 w 425567"/>
                  <a:gd name="connsiteY9" fmla="*/ 428217 h 451688"/>
                  <a:gd name="connsiteX10" fmla="*/ 245500 w 425567"/>
                  <a:gd name="connsiteY10" fmla="*/ 370942 h 451688"/>
                  <a:gd name="connsiteX11" fmla="*/ 168226 w 425567"/>
                  <a:gd name="connsiteY11" fmla="*/ 451436 h 451688"/>
                  <a:gd name="connsiteX12" fmla="*/ 136029 w 425567"/>
                  <a:gd name="connsiteY12" fmla="*/ 348405 h 451688"/>
                  <a:gd name="connsiteX13" fmla="*/ 537 w 425567"/>
                  <a:gd name="connsiteY13"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90387 w 425567"/>
                  <a:gd name="connsiteY9" fmla="*/ 374162 h 451688"/>
                  <a:gd name="connsiteX10" fmla="*/ 343233 w 425567"/>
                  <a:gd name="connsiteY10" fmla="*/ 428217 h 451688"/>
                  <a:gd name="connsiteX11" fmla="*/ 245500 w 425567"/>
                  <a:gd name="connsiteY11" fmla="*/ 370942 h 451688"/>
                  <a:gd name="connsiteX12" fmla="*/ 168226 w 425567"/>
                  <a:gd name="connsiteY12" fmla="*/ 451436 h 451688"/>
                  <a:gd name="connsiteX13" fmla="*/ 136029 w 425567"/>
                  <a:gd name="connsiteY13" fmla="*/ 348405 h 451688"/>
                  <a:gd name="connsiteX14" fmla="*/ 537 w 425567"/>
                  <a:gd name="connsiteY14" fmla="*/ 349539 h 451688"/>
                  <a:gd name="connsiteX0" fmla="*/ 537 w 425567"/>
                  <a:gd name="connsiteY0" fmla="*/ 349539 h 451688"/>
                  <a:gd name="connsiteX1" fmla="*/ 87734 w 425567"/>
                  <a:gd name="connsiteY1" fmla="*/ 235714 h 451688"/>
                  <a:gd name="connsiteX2" fmla="*/ 61976 w 425567"/>
                  <a:gd name="connsiteY2" fmla="*/ 119803 h 451688"/>
                  <a:gd name="connsiteX3" fmla="*/ 165006 w 425567"/>
                  <a:gd name="connsiteY3" fmla="*/ 126242 h 451688"/>
                  <a:gd name="connsiteX4" fmla="*/ 230542 w 425567"/>
                  <a:gd name="connsiteY4" fmla="*/ 404 h 451688"/>
                  <a:gd name="connsiteX5" fmla="*/ 300234 w 425567"/>
                  <a:gd name="connsiteY5" fmla="*/ 90827 h 451688"/>
                  <a:gd name="connsiteX6" fmla="*/ 421909 w 425567"/>
                  <a:gd name="connsiteY6" fmla="*/ 127378 h 451688"/>
                  <a:gd name="connsiteX7" fmla="*/ 390387 w 425567"/>
                  <a:gd name="connsiteY7" fmla="*/ 226055 h 451688"/>
                  <a:gd name="connsiteX8" fmla="*/ 419363 w 425567"/>
                  <a:gd name="connsiteY8" fmla="*/ 296889 h 451688"/>
                  <a:gd name="connsiteX9" fmla="*/ 348531 w 425567"/>
                  <a:gd name="connsiteY9" fmla="*/ 358064 h 451688"/>
                  <a:gd name="connsiteX10" fmla="*/ 343233 w 425567"/>
                  <a:gd name="connsiteY10" fmla="*/ 428217 h 451688"/>
                  <a:gd name="connsiteX11" fmla="*/ 245500 w 425567"/>
                  <a:gd name="connsiteY11" fmla="*/ 370942 h 451688"/>
                  <a:gd name="connsiteX12" fmla="*/ 168226 w 425567"/>
                  <a:gd name="connsiteY12" fmla="*/ 451436 h 451688"/>
                  <a:gd name="connsiteX13" fmla="*/ 136029 w 425567"/>
                  <a:gd name="connsiteY13" fmla="*/ 348405 h 451688"/>
                  <a:gd name="connsiteX14" fmla="*/ 537 w 425567"/>
                  <a:gd name="connsiteY14" fmla="*/ 349539 h 451688"/>
                  <a:gd name="connsiteX0" fmla="*/ 537 w 425567"/>
                  <a:gd name="connsiteY0" fmla="*/ 349539 h 451895"/>
                  <a:gd name="connsiteX1" fmla="*/ 87734 w 425567"/>
                  <a:gd name="connsiteY1" fmla="*/ 235714 h 451895"/>
                  <a:gd name="connsiteX2" fmla="*/ 61976 w 425567"/>
                  <a:gd name="connsiteY2" fmla="*/ 119803 h 451895"/>
                  <a:gd name="connsiteX3" fmla="*/ 165006 w 425567"/>
                  <a:gd name="connsiteY3" fmla="*/ 126242 h 451895"/>
                  <a:gd name="connsiteX4" fmla="*/ 230542 w 425567"/>
                  <a:gd name="connsiteY4" fmla="*/ 404 h 451895"/>
                  <a:gd name="connsiteX5" fmla="*/ 300234 w 425567"/>
                  <a:gd name="connsiteY5" fmla="*/ 90827 h 451895"/>
                  <a:gd name="connsiteX6" fmla="*/ 421909 w 425567"/>
                  <a:gd name="connsiteY6" fmla="*/ 127378 h 451895"/>
                  <a:gd name="connsiteX7" fmla="*/ 390387 w 425567"/>
                  <a:gd name="connsiteY7" fmla="*/ 226055 h 451895"/>
                  <a:gd name="connsiteX8" fmla="*/ 419363 w 425567"/>
                  <a:gd name="connsiteY8" fmla="*/ 296889 h 451895"/>
                  <a:gd name="connsiteX9" fmla="*/ 348531 w 425567"/>
                  <a:gd name="connsiteY9" fmla="*/ 358064 h 451895"/>
                  <a:gd name="connsiteX10" fmla="*/ 343233 w 425567"/>
                  <a:gd name="connsiteY10" fmla="*/ 428217 h 451895"/>
                  <a:gd name="connsiteX11" fmla="*/ 235840 w 425567"/>
                  <a:gd name="connsiteY11" fmla="*/ 409578 h 451895"/>
                  <a:gd name="connsiteX12" fmla="*/ 168226 w 425567"/>
                  <a:gd name="connsiteY12" fmla="*/ 451436 h 451895"/>
                  <a:gd name="connsiteX13" fmla="*/ 136029 w 425567"/>
                  <a:gd name="connsiteY13" fmla="*/ 348405 h 451895"/>
                  <a:gd name="connsiteX14" fmla="*/ 537 w 425567"/>
                  <a:gd name="connsiteY14" fmla="*/ 349539 h 451895"/>
                  <a:gd name="connsiteX0" fmla="*/ 95 w 425125"/>
                  <a:gd name="connsiteY0" fmla="*/ 349539 h 451895"/>
                  <a:gd name="connsiteX1" fmla="*/ 87292 w 425125"/>
                  <a:gd name="connsiteY1" fmla="*/ 235714 h 451895"/>
                  <a:gd name="connsiteX2" fmla="*/ 61534 w 425125"/>
                  <a:gd name="connsiteY2" fmla="*/ 119803 h 451895"/>
                  <a:gd name="connsiteX3" fmla="*/ 164564 w 425125"/>
                  <a:gd name="connsiteY3" fmla="*/ 126242 h 451895"/>
                  <a:gd name="connsiteX4" fmla="*/ 230100 w 425125"/>
                  <a:gd name="connsiteY4" fmla="*/ 404 h 451895"/>
                  <a:gd name="connsiteX5" fmla="*/ 299792 w 425125"/>
                  <a:gd name="connsiteY5" fmla="*/ 90827 h 451895"/>
                  <a:gd name="connsiteX6" fmla="*/ 421467 w 425125"/>
                  <a:gd name="connsiteY6" fmla="*/ 127378 h 451895"/>
                  <a:gd name="connsiteX7" fmla="*/ 389945 w 425125"/>
                  <a:gd name="connsiteY7" fmla="*/ 226055 h 451895"/>
                  <a:gd name="connsiteX8" fmla="*/ 418921 w 425125"/>
                  <a:gd name="connsiteY8" fmla="*/ 296889 h 451895"/>
                  <a:gd name="connsiteX9" fmla="*/ 348089 w 425125"/>
                  <a:gd name="connsiteY9" fmla="*/ 358064 h 451895"/>
                  <a:gd name="connsiteX10" fmla="*/ 342791 w 425125"/>
                  <a:gd name="connsiteY10" fmla="*/ 428217 h 451895"/>
                  <a:gd name="connsiteX11" fmla="*/ 235398 w 425125"/>
                  <a:gd name="connsiteY11" fmla="*/ 409578 h 451895"/>
                  <a:gd name="connsiteX12" fmla="*/ 167784 w 425125"/>
                  <a:gd name="connsiteY12" fmla="*/ 451436 h 451895"/>
                  <a:gd name="connsiteX13" fmla="*/ 106610 w 425125"/>
                  <a:gd name="connsiteY13" fmla="*/ 383821 h 451895"/>
                  <a:gd name="connsiteX14" fmla="*/ 95 w 425125"/>
                  <a:gd name="connsiteY14" fmla="*/ 349539 h 451895"/>
                  <a:gd name="connsiteX0" fmla="*/ 2286 w 427316"/>
                  <a:gd name="connsiteY0" fmla="*/ 349539 h 451895"/>
                  <a:gd name="connsiteX1" fmla="*/ 37967 w 427316"/>
                  <a:gd name="connsiteY1" fmla="*/ 219615 h 451895"/>
                  <a:gd name="connsiteX2" fmla="*/ 63725 w 427316"/>
                  <a:gd name="connsiteY2" fmla="*/ 119803 h 451895"/>
                  <a:gd name="connsiteX3" fmla="*/ 166755 w 427316"/>
                  <a:gd name="connsiteY3" fmla="*/ 126242 h 451895"/>
                  <a:gd name="connsiteX4" fmla="*/ 232291 w 427316"/>
                  <a:gd name="connsiteY4" fmla="*/ 404 h 451895"/>
                  <a:gd name="connsiteX5" fmla="*/ 301983 w 427316"/>
                  <a:gd name="connsiteY5" fmla="*/ 90827 h 451895"/>
                  <a:gd name="connsiteX6" fmla="*/ 423658 w 427316"/>
                  <a:gd name="connsiteY6" fmla="*/ 127378 h 451895"/>
                  <a:gd name="connsiteX7" fmla="*/ 392136 w 427316"/>
                  <a:gd name="connsiteY7" fmla="*/ 226055 h 451895"/>
                  <a:gd name="connsiteX8" fmla="*/ 421112 w 427316"/>
                  <a:gd name="connsiteY8" fmla="*/ 296889 h 451895"/>
                  <a:gd name="connsiteX9" fmla="*/ 350280 w 427316"/>
                  <a:gd name="connsiteY9" fmla="*/ 358064 h 451895"/>
                  <a:gd name="connsiteX10" fmla="*/ 344982 w 427316"/>
                  <a:gd name="connsiteY10" fmla="*/ 428217 h 451895"/>
                  <a:gd name="connsiteX11" fmla="*/ 237589 w 427316"/>
                  <a:gd name="connsiteY11" fmla="*/ 409578 h 451895"/>
                  <a:gd name="connsiteX12" fmla="*/ 169975 w 427316"/>
                  <a:gd name="connsiteY12" fmla="*/ 451436 h 451895"/>
                  <a:gd name="connsiteX13" fmla="*/ 108801 w 427316"/>
                  <a:gd name="connsiteY13" fmla="*/ 383821 h 451895"/>
                  <a:gd name="connsiteX14" fmla="*/ 2286 w 427316"/>
                  <a:gd name="connsiteY14" fmla="*/ 349539 h 451895"/>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27316"/>
                  <a:gd name="connsiteY0" fmla="*/ 349227 h 451583"/>
                  <a:gd name="connsiteX1" fmla="*/ 37967 w 427316"/>
                  <a:gd name="connsiteY1" fmla="*/ 219303 h 451583"/>
                  <a:gd name="connsiteX2" fmla="*/ 63725 w 427316"/>
                  <a:gd name="connsiteY2" fmla="*/ 119491 h 451583"/>
                  <a:gd name="connsiteX3" fmla="*/ 166755 w 427316"/>
                  <a:gd name="connsiteY3" fmla="*/ 106612 h 451583"/>
                  <a:gd name="connsiteX4" fmla="*/ 232291 w 427316"/>
                  <a:gd name="connsiteY4" fmla="*/ 92 h 451583"/>
                  <a:gd name="connsiteX5" fmla="*/ 301983 w 427316"/>
                  <a:gd name="connsiteY5" fmla="*/ 90515 h 451583"/>
                  <a:gd name="connsiteX6" fmla="*/ 423658 w 427316"/>
                  <a:gd name="connsiteY6" fmla="*/ 127066 h 451583"/>
                  <a:gd name="connsiteX7" fmla="*/ 392136 w 427316"/>
                  <a:gd name="connsiteY7" fmla="*/ 225743 h 451583"/>
                  <a:gd name="connsiteX8" fmla="*/ 421112 w 427316"/>
                  <a:gd name="connsiteY8" fmla="*/ 296577 h 451583"/>
                  <a:gd name="connsiteX9" fmla="*/ 350280 w 427316"/>
                  <a:gd name="connsiteY9" fmla="*/ 357752 h 451583"/>
                  <a:gd name="connsiteX10" fmla="*/ 344982 w 427316"/>
                  <a:gd name="connsiteY10" fmla="*/ 427905 h 451583"/>
                  <a:gd name="connsiteX11" fmla="*/ 237589 w 427316"/>
                  <a:gd name="connsiteY11" fmla="*/ 409266 h 451583"/>
                  <a:gd name="connsiteX12" fmla="*/ 169975 w 427316"/>
                  <a:gd name="connsiteY12" fmla="*/ 451124 h 451583"/>
                  <a:gd name="connsiteX13" fmla="*/ 108801 w 427316"/>
                  <a:gd name="connsiteY13" fmla="*/ 383509 h 451583"/>
                  <a:gd name="connsiteX14" fmla="*/ 2286 w 427316"/>
                  <a:gd name="connsiteY14" fmla="*/ 349227 h 451583"/>
                  <a:gd name="connsiteX0" fmla="*/ 2286 w 437512"/>
                  <a:gd name="connsiteY0" fmla="*/ 349227 h 451583"/>
                  <a:gd name="connsiteX1" fmla="*/ 37967 w 437512"/>
                  <a:gd name="connsiteY1" fmla="*/ 219303 h 451583"/>
                  <a:gd name="connsiteX2" fmla="*/ 63725 w 437512"/>
                  <a:gd name="connsiteY2" fmla="*/ 119491 h 451583"/>
                  <a:gd name="connsiteX3" fmla="*/ 166755 w 437512"/>
                  <a:gd name="connsiteY3" fmla="*/ 106612 h 451583"/>
                  <a:gd name="connsiteX4" fmla="*/ 232291 w 437512"/>
                  <a:gd name="connsiteY4" fmla="*/ 92 h 451583"/>
                  <a:gd name="connsiteX5" fmla="*/ 301983 w 437512"/>
                  <a:gd name="connsiteY5" fmla="*/ 90515 h 451583"/>
                  <a:gd name="connsiteX6" fmla="*/ 423658 w 437512"/>
                  <a:gd name="connsiteY6" fmla="*/ 127066 h 451583"/>
                  <a:gd name="connsiteX7" fmla="*/ 392136 w 437512"/>
                  <a:gd name="connsiteY7" fmla="*/ 225743 h 451583"/>
                  <a:gd name="connsiteX8" fmla="*/ 421112 w 437512"/>
                  <a:gd name="connsiteY8" fmla="*/ 296577 h 451583"/>
                  <a:gd name="connsiteX9" fmla="*/ 350280 w 437512"/>
                  <a:gd name="connsiteY9" fmla="*/ 357752 h 451583"/>
                  <a:gd name="connsiteX10" fmla="*/ 344982 w 437512"/>
                  <a:gd name="connsiteY10" fmla="*/ 427905 h 451583"/>
                  <a:gd name="connsiteX11" fmla="*/ 237589 w 437512"/>
                  <a:gd name="connsiteY11" fmla="*/ 409266 h 451583"/>
                  <a:gd name="connsiteX12" fmla="*/ 169975 w 437512"/>
                  <a:gd name="connsiteY12" fmla="*/ 451124 h 451583"/>
                  <a:gd name="connsiteX13" fmla="*/ 108801 w 437512"/>
                  <a:gd name="connsiteY13" fmla="*/ 383509 h 451583"/>
                  <a:gd name="connsiteX14" fmla="*/ 2286 w 437512"/>
                  <a:gd name="connsiteY14" fmla="*/ 349227 h 451583"/>
                  <a:gd name="connsiteX0" fmla="*/ 2286 w 425708"/>
                  <a:gd name="connsiteY0" fmla="*/ 353628 h 455984"/>
                  <a:gd name="connsiteX1" fmla="*/ 37967 w 425708"/>
                  <a:gd name="connsiteY1" fmla="*/ 223704 h 455984"/>
                  <a:gd name="connsiteX2" fmla="*/ 63725 w 425708"/>
                  <a:gd name="connsiteY2" fmla="*/ 123892 h 455984"/>
                  <a:gd name="connsiteX3" fmla="*/ 166755 w 425708"/>
                  <a:gd name="connsiteY3" fmla="*/ 111013 h 455984"/>
                  <a:gd name="connsiteX4" fmla="*/ 232291 w 425708"/>
                  <a:gd name="connsiteY4" fmla="*/ 4493 h 455984"/>
                  <a:gd name="connsiteX5" fmla="*/ 330960 w 425708"/>
                  <a:gd name="connsiteY5" fmla="*/ 40181 h 455984"/>
                  <a:gd name="connsiteX6" fmla="*/ 423658 w 425708"/>
                  <a:gd name="connsiteY6" fmla="*/ 131467 h 455984"/>
                  <a:gd name="connsiteX7" fmla="*/ 392136 w 425708"/>
                  <a:gd name="connsiteY7" fmla="*/ 230144 h 455984"/>
                  <a:gd name="connsiteX8" fmla="*/ 421112 w 425708"/>
                  <a:gd name="connsiteY8" fmla="*/ 300978 h 455984"/>
                  <a:gd name="connsiteX9" fmla="*/ 350280 w 425708"/>
                  <a:gd name="connsiteY9" fmla="*/ 362153 h 455984"/>
                  <a:gd name="connsiteX10" fmla="*/ 344982 w 425708"/>
                  <a:gd name="connsiteY10" fmla="*/ 432306 h 455984"/>
                  <a:gd name="connsiteX11" fmla="*/ 237589 w 425708"/>
                  <a:gd name="connsiteY11" fmla="*/ 413667 h 455984"/>
                  <a:gd name="connsiteX12" fmla="*/ 169975 w 425708"/>
                  <a:gd name="connsiteY12" fmla="*/ 455525 h 455984"/>
                  <a:gd name="connsiteX13" fmla="*/ 108801 w 425708"/>
                  <a:gd name="connsiteY13" fmla="*/ 387910 h 455984"/>
                  <a:gd name="connsiteX14" fmla="*/ 2286 w 425708"/>
                  <a:gd name="connsiteY14" fmla="*/ 353628 h 455984"/>
                  <a:gd name="connsiteX0" fmla="*/ 2286 w 422674"/>
                  <a:gd name="connsiteY0" fmla="*/ 353628 h 455984"/>
                  <a:gd name="connsiteX1" fmla="*/ 37967 w 422674"/>
                  <a:gd name="connsiteY1" fmla="*/ 223704 h 455984"/>
                  <a:gd name="connsiteX2" fmla="*/ 63725 w 422674"/>
                  <a:gd name="connsiteY2" fmla="*/ 123892 h 455984"/>
                  <a:gd name="connsiteX3" fmla="*/ 166755 w 422674"/>
                  <a:gd name="connsiteY3" fmla="*/ 111013 h 455984"/>
                  <a:gd name="connsiteX4" fmla="*/ 232291 w 422674"/>
                  <a:gd name="connsiteY4" fmla="*/ 4493 h 455984"/>
                  <a:gd name="connsiteX5" fmla="*/ 330960 w 422674"/>
                  <a:gd name="connsiteY5" fmla="*/ 40181 h 455984"/>
                  <a:gd name="connsiteX6" fmla="*/ 420438 w 422674"/>
                  <a:gd name="connsiteY6" fmla="*/ 89611 h 455984"/>
                  <a:gd name="connsiteX7" fmla="*/ 392136 w 422674"/>
                  <a:gd name="connsiteY7" fmla="*/ 230144 h 455984"/>
                  <a:gd name="connsiteX8" fmla="*/ 421112 w 422674"/>
                  <a:gd name="connsiteY8" fmla="*/ 300978 h 455984"/>
                  <a:gd name="connsiteX9" fmla="*/ 350280 w 422674"/>
                  <a:gd name="connsiteY9" fmla="*/ 362153 h 455984"/>
                  <a:gd name="connsiteX10" fmla="*/ 344982 w 422674"/>
                  <a:gd name="connsiteY10" fmla="*/ 432306 h 455984"/>
                  <a:gd name="connsiteX11" fmla="*/ 237589 w 422674"/>
                  <a:gd name="connsiteY11" fmla="*/ 413667 h 455984"/>
                  <a:gd name="connsiteX12" fmla="*/ 169975 w 422674"/>
                  <a:gd name="connsiteY12" fmla="*/ 455525 h 455984"/>
                  <a:gd name="connsiteX13" fmla="*/ 108801 w 422674"/>
                  <a:gd name="connsiteY13" fmla="*/ 387910 h 455984"/>
                  <a:gd name="connsiteX14" fmla="*/ 2286 w 422674"/>
                  <a:gd name="connsiteY14" fmla="*/ 353628 h 455984"/>
                  <a:gd name="connsiteX0" fmla="*/ 2286 w 425602"/>
                  <a:gd name="connsiteY0" fmla="*/ 353628 h 455984"/>
                  <a:gd name="connsiteX1" fmla="*/ 37967 w 425602"/>
                  <a:gd name="connsiteY1" fmla="*/ 223704 h 455984"/>
                  <a:gd name="connsiteX2" fmla="*/ 63725 w 425602"/>
                  <a:gd name="connsiteY2" fmla="*/ 123892 h 455984"/>
                  <a:gd name="connsiteX3" fmla="*/ 166755 w 425602"/>
                  <a:gd name="connsiteY3" fmla="*/ 111013 h 455984"/>
                  <a:gd name="connsiteX4" fmla="*/ 232291 w 425602"/>
                  <a:gd name="connsiteY4" fmla="*/ 4493 h 455984"/>
                  <a:gd name="connsiteX5" fmla="*/ 330960 w 425602"/>
                  <a:gd name="connsiteY5" fmla="*/ 40181 h 455984"/>
                  <a:gd name="connsiteX6" fmla="*/ 420438 w 425602"/>
                  <a:gd name="connsiteY6" fmla="*/ 89611 h 455984"/>
                  <a:gd name="connsiteX7" fmla="*/ 408234 w 425602"/>
                  <a:gd name="connsiteY7" fmla="*/ 181849 h 455984"/>
                  <a:gd name="connsiteX8" fmla="*/ 421112 w 425602"/>
                  <a:gd name="connsiteY8" fmla="*/ 300978 h 455984"/>
                  <a:gd name="connsiteX9" fmla="*/ 350280 w 425602"/>
                  <a:gd name="connsiteY9" fmla="*/ 362153 h 455984"/>
                  <a:gd name="connsiteX10" fmla="*/ 344982 w 425602"/>
                  <a:gd name="connsiteY10" fmla="*/ 432306 h 455984"/>
                  <a:gd name="connsiteX11" fmla="*/ 237589 w 425602"/>
                  <a:gd name="connsiteY11" fmla="*/ 413667 h 455984"/>
                  <a:gd name="connsiteX12" fmla="*/ 169975 w 425602"/>
                  <a:gd name="connsiteY12" fmla="*/ 455525 h 455984"/>
                  <a:gd name="connsiteX13" fmla="*/ 108801 w 425602"/>
                  <a:gd name="connsiteY13" fmla="*/ 387910 h 455984"/>
                  <a:gd name="connsiteX14" fmla="*/ 2286 w 425602"/>
                  <a:gd name="connsiteY14" fmla="*/ 353628 h 455984"/>
                  <a:gd name="connsiteX0" fmla="*/ 2286 w 437210"/>
                  <a:gd name="connsiteY0" fmla="*/ 353628 h 455984"/>
                  <a:gd name="connsiteX1" fmla="*/ 37967 w 437210"/>
                  <a:gd name="connsiteY1" fmla="*/ 223704 h 455984"/>
                  <a:gd name="connsiteX2" fmla="*/ 63725 w 437210"/>
                  <a:gd name="connsiteY2" fmla="*/ 123892 h 455984"/>
                  <a:gd name="connsiteX3" fmla="*/ 166755 w 437210"/>
                  <a:gd name="connsiteY3" fmla="*/ 111013 h 455984"/>
                  <a:gd name="connsiteX4" fmla="*/ 232291 w 437210"/>
                  <a:gd name="connsiteY4" fmla="*/ 4493 h 455984"/>
                  <a:gd name="connsiteX5" fmla="*/ 330960 w 437210"/>
                  <a:gd name="connsiteY5" fmla="*/ 40181 h 455984"/>
                  <a:gd name="connsiteX6" fmla="*/ 420438 w 437210"/>
                  <a:gd name="connsiteY6" fmla="*/ 89611 h 455984"/>
                  <a:gd name="connsiteX7" fmla="*/ 408234 w 437210"/>
                  <a:gd name="connsiteY7" fmla="*/ 181849 h 455984"/>
                  <a:gd name="connsiteX8" fmla="*/ 437210 w 437210"/>
                  <a:gd name="connsiteY8" fmla="*/ 243023 h 455984"/>
                  <a:gd name="connsiteX9" fmla="*/ 350280 w 437210"/>
                  <a:gd name="connsiteY9" fmla="*/ 362153 h 455984"/>
                  <a:gd name="connsiteX10" fmla="*/ 344982 w 437210"/>
                  <a:gd name="connsiteY10" fmla="*/ 432306 h 455984"/>
                  <a:gd name="connsiteX11" fmla="*/ 237589 w 437210"/>
                  <a:gd name="connsiteY11" fmla="*/ 413667 h 455984"/>
                  <a:gd name="connsiteX12" fmla="*/ 169975 w 437210"/>
                  <a:gd name="connsiteY12" fmla="*/ 455525 h 455984"/>
                  <a:gd name="connsiteX13" fmla="*/ 108801 w 437210"/>
                  <a:gd name="connsiteY13" fmla="*/ 387910 h 455984"/>
                  <a:gd name="connsiteX14" fmla="*/ 2286 w 437210"/>
                  <a:gd name="connsiteY14" fmla="*/ 353628 h 455984"/>
                  <a:gd name="connsiteX0" fmla="*/ 2286 w 437210"/>
                  <a:gd name="connsiteY0" fmla="*/ 353628 h 455984"/>
                  <a:gd name="connsiteX1" fmla="*/ 37967 w 437210"/>
                  <a:gd name="connsiteY1" fmla="*/ 223704 h 455984"/>
                  <a:gd name="connsiteX2" fmla="*/ 63725 w 437210"/>
                  <a:gd name="connsiteY2" fmla="*/ 123892 h 455984"/>
                  <a:gd name="connsiteX3" fmla="*/ 166755 w 437210"/>
                  <a:gd name="connsiteY3" fmla="*/ 111013 h 455984"/>
                  <a:gd name="connsiteX4" fmla="*/ 232291 w 437210"/>
                  <a:gd name="connsiteY4" fmla="*/ 4493 h 455984"/>
                  <a:gd name="connsiteX5" fmla="*/ 330960 w 437210"/>
                  <a:gd name="connsiteY5" fmla="*/ 40181 h 455984"/>
                  <a:gd name="connsiteX6" fmla="*/ 420438 w 437210"/>
                  <a:gd name="connsiteY6" fmla="*/ 89611 h 455984"/>
                  <a:gd name="connsiteX7" fmla="*/ 408234 w 437210"/>
                  <a:gd name="connsiteY7" fmla="*/ 181849 h 455984"/>
                  <a:gd name="connsiteX8" fmla="*/ 437210 w 437210"/>
                  <a:gd name="connsiteY8" fmla="*/ 243023 h 455984"/>
                  <a:gd name="connsiteX9" fmla="*/ 350280 w 437210"/>
                  <a:gd name="connsiteY9" fmla="*/ 304198 h 455984"/>
                  <a:gd name="connsiteX10" fmla="*/ 344982 w 437210"/>
                  <a:gd name="connsiteY10" fmla="*/ 432306 h 455984"/>
                  <a:gd name="connsiteX11" fmla="*/ 237589 w 437210"/>
                  <a:gd name="connsiteY11" fmla="*/ 413667 h 455984"/>
                  <a:gd name="connsiteX12" fmla="*/ 169975 w 437210"/>
                  <a:gd name="connsiteY12" fmla="*/ 455525 h 455984"/>
                  <a:gd name="connsiteX13" fmla="*/ 108801 w 437210"/>
                  <a:gd name="connsiteY13" fmla="*/ 387910 h 455984"/>
                  <a:gd name="connsiteX14" fmla="*/ 2286 w 437210"/>
                  <a:gd name="connsiteY14" fmla="*/ 353628 h 455984"/>
                  <a:gd name="connsiteX0" fmla="*/ 2286 w 437210"/>
                  <a:gd name="connsiteY0" fmla="*/ 353628 h 456035"/>
                  <a:gd name="connsiteX1" fmla="*/ 37967 w 437210"/>
                  <a:gd name="connsiteY1" fmla="*/ 223704 h 456035"/>
                  <a:gd name="connsiteX2" fmla="*/ 63725 w 437210"/>
                  <a:gd name="connsiteY2" fmla="*/ 123892 h 456035"/>
                  <a:gd name="connsiteX3" fmla="*/ 166755 w 437210"/>
                  <a:gd name="connsiteY3" fmla="*/ 111013 h 456035"/>
                  <a:gd name="connsiteX4" fmla="*/ 232291 w 437210"/>
                  <a:gd name="connsiteY4" fmla="*/ 4493 h 456035"/>
                  <a:gd name="connsiteX5" fmla="*/ 330960 w 437210"/>
                  <a:gd name="connsiteY5" fmla="*/ 40181 h 456035"/>
                  <a:gd name="connsiteX6" fmla="*/ 420438 w 437210"/>
                  <a:gd name="connsiteY6" fmla="*/ 89611 h 456035"/>
                  <a:gd name="connsiteX7" fmla="*/ 408234 w 437210"/>
                  <a:gd name="connsiteY7" fmla="*/ 181849 h 456035"/>
                  <a:gd name="connsiteX8" fmla="*/ 437210 w 437210"/>
                  <a:gd name="connsiteY8" fmla="*/ 243023 h 456035"/>
                  <a:gd name="connsiteX9" fmla="*/ 350280 w 437210"/>
                  <a:gd name="connsiteY9" fmla="*/ 304198 h 456035"/>
                  <a:gd name="connsiteX10" fmla="*/ 322444 w 437210"/>
                  <a:gd name="connsiteY10" fmla="*/ 403329 h 456035"/>
                  <a:gd name="connsiteX11" fmla="*/ 237589 w 437210"/>
                  <a:gd name="connsiteY11" fmla="*/ 413667 h 456035"/>
                  <a:gd name="connsiteX12" fmla="*/ 169975 w 437210"/>
                  <a:gd name="connsiteY12" fmla="*/ 455525 h 456035"/>
                  <a:gd name="connsiteX13" fmla="*/ 108801 w 437210"/>
                  <a:gd name="connsiteY13" fmla="*/ 387910 h 456035"/>
                  <a:gd name="connsiteX14" fmla="*/ 2286 w 437210"/>
                  <a:gd name="connsiteY14" fmla="*/ 353628 h 456035"/>
                  <a:gd name="connsiteX0" fmla="*/ 2785 w 437709"/>
                  <a:gd name="connsiteY0" fmla="*/ 353628 h 456035"/>
                  <a:gd name="connsiteX1" fmla="*/ 38466 w 437709"/>
                  <a:gd name="connsiteY1" fmla="*/ 223704 h 456035"/>
                  <a:gd name="connsiteX2" fmla="*/ 64224 w 437709"/>
                  <a:gd name="connsiteY2" fmla="*/ 123892 h 456035"/>
                  <a:gd name="connsiteX3" fmla="*/ 167254 w 437709"/>
                  <a:gd name="connsiteY3" fmla="*/ 111013 h 456035"/>
                  <a:gd name="connsiteX4" fmla="*/ 232790 w 437709"/>
                  <a:gd name="connsiteY4" fmla="*/ 4493 h 456035"/>
                  <a:gd name="connsiteX5" fmla="*/ 331459 w 437709"/>
                  <a:gd name="connsiteY5" fmla="*/ 40181 h 456035"/>
                  <a:gd name="connsiteX6" fmla="*/ 420937 w 437709"/>
                  <a:gd name="connsiteY6" fmla="*/ 89611 h 456035"/>
                  <a:gd name="connsiteX7" fmla="*/ 408733 w 437709"/>
                  <a:gd name="connsiteY7" fmla="*/ 181849 h 456035"/>
                  <a:gd name="connsiteX8" fmla="*/ 437709 w 437709"/>
                  <a:gd name="connsiteY8" fmla="*/ 243023 h 456035"/>
                  <a:gd name="connsiteX9" fmla="*/ 350779 w 437709"/>
                  <a:gd name="connsiteY9" fmla="*/ 304198 h 456035"/>
                  <a:gd name="connsiteX10" fmla="*/ 322943 w 437709"/>
                  <a:gd name="connsiteY10" fmla="*/ 403329 h 456035"/>
                  <a:gd name="connsiteX11" fmla="*/ 238088 w 437709"/>
                  <a:gd name="connsiteY11" fmla="*/ 413667 h 456035"/>
                  <a:gd name="connsiteX12" fmla="*/ 170474 w 437709"/>
                  <a:gd name="connsiteY12" fmla="*/ 455525 h 456035"/>
                  <a:gd name="connsiteX13" fmla="*/ 118959 w 437709"/>
                  <a:gd name="connsiteY13" fmla="*/ 362152 h 456035"/>
                  <a:gd name="connsiteX14" fmla="*/ 2785 w 437709"/>
                  <a:gd name="connsiteY14" fmla="*/ 353628 h 456035"/>
                  <a:gd name="connsiteX0" fmla="*/ 2785 w 437709"/>
                  <a:gd name="connsiteY0" fmla="*/ 353628 h 455940"/>
                  <a:gd name="connsiteX1" fmla="*/ 38466 w 437709"/>
                  <a:gd name="connsiteY1" fmla="*/ 223704 h 455940"/>
                  <a:gd name="connsiteX2" fmla="*/ 64224 w 437709"/>
                  <a:gd name="connsiteY2" fmla="*/ 123892 h 455940"/>
                  <a:gd name="connsiteX3" fmla="*/ 167254 w 437709"/>
                  <a:gd name="connsiteY3" fmla="*/ 111013 h 455940"/>
                  <a:gd name="connsiteX4" fmla="*/ 232790 w 437709"/>
                  <a:gd name="connsiteY4" fmla="*/ 4493 h 455940"/>
                  <a:gd name="connsiteX5" fmla="*/ 331459 w 437709"/>
                  <a:gd name="connsiteY5" fmla="*/ 40181 h 455940"/>
                  <a:gd name="connsiteX6" fmla="*/ 420937 w 437709"/>
                  <a:gd name="connsiteY6" fmla="*/ 89611 h 455940"/>
                  <a:gd name="connsiteX7" fmla="*/ 408733 w 437709"/>
                  <a:gd name="connsiteY7" fmla="*/ 181849 h 455940"/>
                  <a:gd name="connsiteX8" fmla="*/ 437709 w 437709"/>
                  <a:gd name="connsiteY8" fmla="*/ 243023 h 455940"/>
                  <a:gd name="connsiteX9" fmla="*/ 350779 w 437709"/>
                  <a:gd name="connsiteY9" fmla="*/ 304198 h 455940"/>
                  <a:gd name="connsiteX10" fmla="*/ 322943 w 437709"/>
                  <a:gd name="connsiteY10" fmla="*/ 403329 h 455940"/>
                  <a:gd name="connsiteX11" fmla="*/ 250967 w 437709"/>
                  <a:gd name="connsiteY11" fmla="*/ 404008 h 455940"/>
                  <a:gd name="connsiteX12" fmla="*/ 170474 w 437709"/>
                  <a:gd name="connsiteY12" fmla="*/ 455525 h 455940"/>
                  <a:gd name="connsiteX13" fmla="*/ 118959 w 437709"/>
                  <a:gd name="connsiteY13" fmla="*/ 362152 h 455940"/>
                  <a:gd name="connsiteX14" fmla="*/ 2785 w 437709"/>
                  <a:gd name="connsiteY14" fmla="*/ 353628 h 455940"/>
                  <a:gd name="connsiteX0" fmla="*/ 2785 w 437709"/>
                  <a:gd name="connsiteY0" fmla="*/ 353628 h 430475"/>
                  <a:gd name="connsiteX1" fmla="*/ 38466 w 437709"/>
                  <a:gd name="connsiteY1" fmla="*/ 223704 h 430475"/>
                  <a:gd name="connsiteX2" fmla="*/ 64224 w 437709"/>
                  <a:gd name="connsiteY2" fmla="*/ 123892 h 430475"/>
                  <a:gd name="connsiteX3" fmla="*/ 167254 w 437709"/>
                  <a:gd name="connsiteY3" fmla="*/ 111013 h 430475"/>
                  <a:gd name="connsiteX4" fmla="*/ 232790 w 437709"/>
                  <a:gd name="connsiteY4" fmla="*/ 4493 h 430475"/>
                  <a:gd name="connsiteX5" fmla="*/ 331459 w 437709"/>
                  <a:gd name="connsiteY5" fmla="*/ 40181 h 430475"/>
                  <a:gd name="connsiteX6" fmla="*/ 420937 w 437709"/>
                  <a:gd name="connsiteY6" fmla="*/ 89611 h 430475"/>
                  <a:gd name="connsiteX7" fmla="*/ 408733 w 437709"/>
                  <a:gd name="connsiteY7" fmla="*/ 181849 h 430475"/>
                  <a:gd name="connsiteX8" fmla="*/ 437709 w 437709"/>
                  <a:gd name="connsiteY8" fmla="*/ 243023 h 430475"/>
                  <a:gd name="connsiteX9" fmla="*/ 350779 w 437709"/>
                  <a:gd name="connsiteY9" fmla="*/ 304198 h 430475"/>
                  <a:gd name="connsiteX10" fmla="*/ 322943 w 437709"/>
                  <a:gd name="connsiteY10" fmla="*/ 403329 h 430475"/>
                  <a:gd name="connsiteX11" fmla="*/ 250967 w 437709"/>
                  <a:gd name="connsiteY11" fmla="*/ 404008 h 430475"/>
                  <a:gd name="connsiteX12" fmla="*/ 164035 w 437709"/>
                  <a:gd name="connsiteY12" fmla="*/ 429767 h 430475"/>
                  <a:gd name="connsiteX13" fmla="*/ 118959 w 437709"/>
                  <a:gd name="connsiteY13" fmla="*/ 362152 h 430475"/>
                  <a:gd name="connsiteX14" fmla="*/ 2785 w 437709"/>
                  <a:gd name="connsiteY14" fmla="*/ 353628 h 430475"/>
                  <a:gd name="connsiteX0" fmla="*/ 331459 w 448395"/>
                  <a:gd name="connsiteY0" fmla="*/ 39329 h 429623"/>
                  <a:gd name="connsiteX1" fmla="*/ 420937 w 448395"/>
                  <a:gd name="connsiteY1" fmla="*/ 88759 h 429623"/>
                  <a:gd name="connsiteX2" fmla="*/ 408733 w 448395"/>
                  <a:gd name="connsiteY2" fmla="*/ 180997 h 429623"/>
                  <a:gd name="connsiteX3" fmla="*/ 437709 w 448395"/>
                  <a:gd name="connsiteY3" fmla="*/ 242171 h 429623"/>
                  <a:gd name="connsiteX4" fmla="*/ 350779 w 448395"/>
                  <a:gd name="connsiteY4" fmla="*/ 303346 h 429623"/>
                  <a:gd name="connsiteX5" fmla="*/ 322943 w 448395"/>
                  <a:gd name="connsiteY5" fmla="*/ 402477 h 429623"/>
                  <a:gd name="connsiteX6" fmla="*/ 250967 w 448395"/>
                  <a:gd name="connsiteY6" fmla="*/ 403156 h 429623"/>
                  <a:gd name="connsiteX7" fmla="*/ 164035 w 448395"/>
                  <a:gd name="connsiteY7" fmla="*/ 428915 h 429623"/>
                  <a:gd name="connsiteX8" fmla="*/ 118959 w 448395"/>
                  <a:gd name="connsiteY8" fmla="*/ 361300 h 429623"/>
                  <a:gd name="connsiteX9" fmla="*/ 2785 w 448395"/>
                  <a:gd name="connsiteY9" fmla="*/ 352776 h 429623"/>
                  <a:gd name="connsiteX10" fmla="*/ 38466 w 448395"/>
                  <a:gd name="connsiteY10" fmla="*/ 222852 h 429623"/>
                  <a:gd name="connsiteX11" fmla="*/ 64224 w 448395"/>
                  <a:gd name="connsiteY11" fmla="*/ 123040 h 429623"/>
                  <a:gd name="connsiteX12" fmla="*/ 167254 w 448395"/>
                  <a:gd name="connsiteY12" fmla="*/ 110161 h 429623"/>
                  <a:gd name="connsiteX13" fmla="*/ 232790 w 448395"/>
                  <a:gd name="connsiteY13" fmla="*/ 3641 h 429623"/>
                  <a:gd name="connsiteX14" fmla="*/ 448395 w 448395"/>
                  <a:gd name="connsiteY14" fmla="*/ 122976 h 429623"/>
                  <a:gd name="connsiteX0" fmla="*/ 393356 w 448395"/>
                  <a:gd name="connsiteY0" fmla="*/ 2639 h 429623"/>
                  <a:gd name="connsiteX1" fmla="*/ 420937 w 448395"/>
                  <a:gd name="connsiteY1" fmla="*/ 88759 h 429623"/>
                  <a:gd name="connsiteX2" fmla="*/ 408733 w 448395"/>
                  <a:gd name="connsiteY2" fmla="*/ 180997 h 429623"/>
                  <a:gd name="connsiteX3" fmla="*/ 437709 w 448395"/>
                  <a:gd name="connsiteY3" fmla="*/ 242171 h 429623"/>
                  <a:gd name="connsiteX4" fmla="*/ 350779 w 448395"/>
                  <a:gd name="connsiteY4" fmla="*/ 303346 h 429623"/>
                  <a:gd name="connsiteX5" fmla="*/ 322943 w 448395"/>
                  <a:gd name="connsiteY5" fmla="*/ 402477 h 429623"/>
                  <a:gd name="connsiteX6" fmla="*/ 250967 w 448395"/>
                  <a:gd name="connsiteY6" fmla="*/ 403156 h 429623"/>
                  <a:gd name="connsiteX7" fmla="*/ 164035 w 448395"/>
                  <a:gd name="connsiteY7" fmla="*/ 428915 h 429623"/>
                  <a:gd name="connsiteX8" fmla="*/ 118959 w 448395"/>
                  <a:gd name="connsiteY8" fmla="*/ 361300 h 429623"/>
                  <a:gd name="connsiteX9" fmla="*/ 2785 w 448395"/>
                  <a:gd name="connsiteY9" fmla="*/ 352776 h 429623"/>
                  <a:gd name="connsiteX10" fmla="*/ 38466 w 448395"/>
                  <a:gd name="connsiteY10" fmla="*/ 222852 h 429623"/>
                  <a:gd name="connsiteX11" fmla="*/ 64224 w 448395"/>
                  <a:gd name="connsiteY11" fmla="*/ 123040 h 429623"/>
                  <a:gd name="connsiteX12" fmla="*/ 167254 w 448395"/>
                  <a:gd name="connsiteY12" fmla="*/ 110161 h 429623"/>
                  <a:gd name="connsiteX13" fmla="*/ 232790 w 448395"/>
                  <a:gd name="connsiteY13" fmla="*/ 3641 h 429623"/>
                  <a:gd name="connsiteX14" fmla="*/ 448395 w 448395"/>
                  <a:gd name="connsiteY14" fmla="*/ 122976 h 429623"/>
                  <a:gd name="connsiteX0" fmla="*/ 393356 w 473978"/>
                  <a:gd name="connsiteY0" fmla="*/ 2639 h 429623"/>
                  <a:gd name="connsiteX1" fmla="*/ 473894 w 473978"/>
                  <a:gd name="connsiteY1" fmla="*/ 96946 h 429623"/>
                  <a:gd name="connsiteX2" fmla="*/ 408733 w 473978"/>
                  <a:gd name="connsiteY2" fmla="*/ 180997 h 429623"/>
                  <a:gd name="connsiteX3" fmla="*/ 437709 w 473978"/>
                  <a:gd name="connsiteY3" fmla="*/ 242171 h 429623"/>
                  <a:gd name="connsiteX4" fmla="*/ 350779 w 473978"/>
                  <a:gd name="connsiteY4" fmla="*/ 303346 h 429623"/>
                  <a:gd name="connsiteX5" fmla="*/ 322943 w 473978"/>
                  <a:gd name="connsiteY5" fmla="*/ 402477 h 429623"/>
                  <a:gd name="connsiteX6" fmla="*/ 250967 w 473978"/>
                  <a:gd name="connsiteY6" fmla="*/ 403156 h 429623"/>
                  <a:gd name="connsiteX7" fmla="*/ 164035 w 473978"/>
                  <a:gd name="connsiteY7" fmla="*/ 428915 h 429623"/>
                  <a:gd name="connsiteX8" fmla="*/ 118959 w 473978"/>
                  <a:gd name="connsiteY8" fmla="*/ 361300 h 429623"/>
                  <a:gd name="connsiteX9" fmla="*/ 2785 w 473978"/>
                  <a:gd name="connsiteY9" fmla="*/ 352776 h 429623"/>
                  <a:gd name="connsiteX10" fmla="*/ 38466 w 473978"/>
                  <a:gd name="connsiteY10" fmla="*/ 222852 h 429623"/>
                  <a:gd name="connsiteX11" fmla="*/ 64224 w 473978"/>
                  <a:gd name="connsiteY11" fmla="*/ 123040 h 429623"/>
                  <a:gd name="connsiteX12" fmla="*/ 167254 w 473978"/>
                  <a:gd name="connsiteY12" fmla="*/ 110161 h 429623"/>
                  <a:gd name="connsiteX13" fmla="*/ 232790 w 473978"/>
                  <a:gd name="connsiteY13" fmla="*/ 3641 h 429623"/>
                  <a:gd name="connsiteX14" fmla="*/ 448395 w 473978"/>
                  <a:gd name="connsiteY14" fmla="*/ 122976 h 429623"/>
                  <a:gd name="connsiteX0" fmla="*/ 393356 w 553007"/>
                  <a:gd name="connsiteY0" fmla="*/ 2639 h 429623"/>
                  <a:gd name="connsiteX1" fmla="*/ 552972 w 553007"/>
                  <a:gd name="connsiteY1" fmla="*/ 125693 h 429623"/>
                  <a:gd name="connsiteX2" fmla="*/ 408733 w 553007"/>
                  <a:gd name="connsiteY2" fmla="*/ 180997 h 429623"/>
                  <a:gd name="connsiteX3" fmla="*/ 437709 w 553007"/>
                  <a:gd name="connsiteY3" fmla="*/ 242171 h 429623"/>
                  <a:gd name="connsiteX4" fmla="*/ 350779 w 553007"/>
                  <a:gd name="connsiteY4" fmla="*/ 303346 h 429623"/>
                  <a:gd name="connsiteX5" fmla="*/ 322943 w 553007"/>
                  <a:gd name="connsiteY5" fmla="*/ 402477 h 429623"/>
                  <a:gd name="connsiteX6" fmla="*/ 250967 w 553007"/>
                  <a:gd name="connsiteY6" fmla="*/ 403156 h 429623"/>
                  <a:gd name="connsiteX7" fmla="*/ 164035 w 553007"/>
                  <a:gd name="connsiteY7" fmla="*/ 428915 h 429623"/>
                  <a:gd name="connsiteX8" fmla="*/ 118959 w 553007"/>
                  <a:gd name="connsiteY8" fmla="*/ 361300 h 429623"/>
                  <a:gd name="connsiteX9" fmla="*/ 2785 w 553007"/>
                  <a:gd name="connsiteY9" fmla="*/ 352776 h 429623"/>
                  <a:gd name="connsiteX10" fmla="*/ 38466 w 553007"/>
                  <a:gd name="connsiteY10" fmla="*/ 222852 h 429623"/>
                  <a:gd name="connsiteX11" fmla="*/ 64224 w 553007"/>
                  <a:gd name="connsiteY11" fmla="*/ 123040 h 429623"/>
                  <a:gd name="connsiteX12" fmla="*/ 167254 w 553007"/>
                  <a:gd name="connsiteY12" fmla="*/ 110161 h 429623"/>
                  <a:gd name="connsiteX13" fmla="*/ 232790 w 553007"/>
                  <a:gd name="connsiteY13" fmla="*/ 3641 h 429623"/>
                  <a:gd name="connsiteX14" fmla="*/ 448395 w 553007"/>
                  <a:gd name="connsiteY14" fmla="*/ 122976 h 429623"/>
                  <a:gd name="connsiteX0" fmla="*/ 393356 w 553007"/>
                  <a:gd name="connsiteY0" fmla="*/ 17327 h 444311"/>
                  <a:gd name="connsiteX1" fmla="*/ 552972 w 553007"/>
                  <a:gd name="connsiteY1" fmla="*/ 140381 h 444311"/>
                  <a:gd name="connsiteX2" fmla="*/ 408733 w 553007"/>
                  <a:gd name="connsiteY2" fmla="*/ 195685 h 444311"/>
                  <a:gd name="connsiteX3" fmla="*/ 437709 w 553007"/>
                  <a:gd name="connsiteY3" fmla="*/ 256859 h 444311"/>
                  <a:gd name="connsiteX4" fmla="*/ 350779 w 553007"/>
                  <a:gd name="connsiteY4" fmla="*/ 318034 h 444311"/>
                  <a:gd name="connsiteX5" fmla="*/ 322943 w 553007"/>
                  <a:gd name="connsiteY5" fmla="*/ 417165 h 444311"/>
                  <a:gd name="connsiteX6" fmla="*/ 250967 w 553007"/>
                  <a:gd name="connsiteY6" fmla="*/ 417844 h 444311"/>
                  <a:gd name="connsiteX7" fmla="*/ 164035 w 553007"/>
                  <a:gd name="connsiteY7" fmla="*/ 443603 h 444311"/>
                  <a:gd name="connsiteX8" fmla="*/ 118959 w 553007"/>
                  <a:gd name="connsiteY8" fmla="*/ 375988 h 444311"/>
                  <a:gd name="connsiteX9" fmla="*/ 2785 w 553007"/>
                  <a:gd name="connsiteY9" fmla="*/ 367464 h 444311"/>
                  <a:gd name="connsiteX10" fmla="*/ 38466 w 553007"/>
                  <a:gd name="connsiteY10" fmla="*/ 237540 h 444311"/>
                  <a:gd name="connsiteX11" fmla="*/ 64224 w 553007"/>
                  <a:gd name="connsiteY11" fmla="*/ 137728 h 444311"/>
                  <a:gd name="connsiteX12" fmla="*/ 167254 w 553007"/>
                  <a:gd name="connsiteY12" fmla="*/ 124849 h 444311"/>
                  <a:gd name="connsiteX13" fmla="*/ 232790 w 553007"/>
                  <a:gd name="connsiteY13" fmla="*/ 18329 h 444311"/>
                  <a:gd name="connsiteX14" fmla="*/ 337229 w 553007"/>
                  <a:gd name="connsiteY14" fmla="*/ 77524 h 444311"/>
                  <a:gd name="connsiteX0" fmla="*/ 393356 w 553007"/>
                  <a:gd name="connsiteY0" fmla="*/ 99 h 427083"/>
                  <a:gd name="connsiteX1" fmla="*/ 552972 w 553007"/>
                  <a:gd name="connsiteY1" fmla="*/ 123153 h 427083"/>
                  <a:gd name="connsiteX2" fmla="*/ 408733 w 553007"/>
                  <a:gd name="connsiteY2" fmla="*/ 178457 h 427083"/>
                  <a:gd name="connsiteX3" fmla="*/ 437709 w 553007"/>
                  <a:gd name="connsiteY3" fmla="*/ 239631 h 427083"/>
                  <a:gd name="connsiteX4" fmla="*/ 350779 w 553007"/>
                  <a:gd name="connsiteY4" fmla="*/ 300806 h 427083"/>
                  <a:gd name="connsiteX5" fmla="*/ 322943 w 553007"/>
                  <a:gd name="connsiteY5" fmla="*/ 399937 h 427083"/>
                  <a:gd name="connsiteX6" fmla="*/ 250967 w 553007"/>
                  <a:gd name="connsiteY6" fmla="*/ 400616 h 427083"/>
                  <a:gd name="connsiteX7" fmla="*/ 164035 w 553007"/>
                  <a:gd name="connsiteY7" fmla="*/ 426375 h 427083"/>
                  <a:gd name="connsiteX8" fmla="*/ 118959 w 553007"/>
                  <a:gd name="connsiteY8" fmla="*/ 358760 h 427083"/>
                  <a:gd name="connsiteX9" fmla="*/ 2785 w 553007"/>
                  <a:gd name="connsiteY9" fmla="*/ 350236 h 427083"/>
                  <a:gd name="connsiteX10" fmla="*/ 38466 w 553007"/>
                  <a:gd name="connsiteY10" fmla="*/ 220312 h 427083"/>
                  <a:gd name="connsiteX11" fmla="*/ 64224 w 553007"/>
                  <a:gd name="connsiteY11" fmla="*/ 120500 h 427083"/>
                  <a:gd name="connsiteX12" fmla="*/ 167254 w 553007"/>
                  <a:gd name="connsiteY12" fmla="*/ 107621 h 427083"/>
                  <a:gd name="connsiteX13" fmla="*/ 232790 w 553007"/>
                  <a:gd name="connsiteY13" fmla="*/ 1101 h 427083"/>
                  <a:gd name="connsiteX14" fmla="*/ 337229 w 553007"/>
                  <a:gd name="connsiteY14" fmla="*/ 60296 h 427083"/>
                  <a:gd name="connsiteX0" fmla="*/ 393356 w 437709"/>
                  <a:gd name="connsiteY0" fmla="*/ 99 h 427083"/>
                  <a:gd name="connsiteX1" fmla="*/ 436327 w 437709"/>
                  <a:gd name="connsiteY1" fmla="*/ 111730 h 427083"/>
                  <a:gd name="connsiteX2" fmla="*/ 408733 w 437709"/>
                  <a:gd name="connsiteY2" fmla="*/ 178457 h 427083"/>
                  <a:gd name="connsiteX3" fmla="*/ 437709 w 437709"/>
                  <a:gd name="connsiteY3" fmla="*/ 239631 h 427083"/>
                  <a:gd name="connsiteX4" fmla="*/ 350779 w 437709"/>
                  <a:gd name="connsiteY4" fmla="*/ 300806 h 427083"/>
                  <a:gd name="connsiteX5" fmla="*/ 322943 w 437709"/>
                  <a:gd name="connsiteY5" fmla="*/ 399937 h 427083"/>
                  <a:gd name="connsiteX6" fmla="*/ 250967 w 437709"/>
                  <a:gd name="connsiteY6" fmla="*/ 400616 h 427083"/>
                  <a:gd name="connsiteX7" fmla="*/ 164035 w 437709"/>
                  <a:gd name="connsiteY7" fmla="*/ 426375 h 427083"/>
                  <a:gd name="connsiteX8" fmla="*/ 118959 w 437709"/>
                  <a:gd name="connsiteY8" fmla="*/ 358760 h 427083"/>
                  <a:gd name="connsiteX9" fmla="*/ 2785 w 437709"/>
                  <a:gd name="connsiteY9" fmla="*/ 350236 h 427083"/>
                  <a:gd name="connsiteX10" fmla="*/ 38466 w 437709"/>
                  <a:gd name="connsiteY10" fmla="*/ 220312 h 427083"/>
                  <a:gd name="connsiteX11" fmla="*/ 64224 w 437709"/>
                  <a:gd name="connsiteY11" fmla="*/ 120500 h 427083"/>
                  <a:gd name="connsiteX12" fmla="*/ 167254 w 437709"/>
                  <a:gd name="connsiteY12" fmla="*/ 107621 h 427083"/>
                  <a:gd name="connsiteX13" fmla="*/ 232790 w 437709"/>
                  <a:gd name="connsiteY13" fmla="*/ 1101 h 427083"/>
                  <a:gd name="connsiteX14" fmla="*/ 337229 w 437709"/>
                  <a:gd name="connsiteY14" fmla="*/ 60296 h 427083"/>
                  <a:gd name="connsiteX0" fmla="*/ 415306 w 439926"/>
                  <a:gd name="connsiteY0" fmla="*/ 49751 h 427083"/>
                  <a:gd name="connsiteX1" fmla="*/ 436327 w 439926"/>
                  <a:gd name="connsiteY1" fmla="*/ 111730 h 427083"/>
                  <a:gd name="connsiteX2" fmla="*/ 408733 w 439926"/>
                  <a:gd name="connsiteY2" fmla="*/ 178457 h 427083"/>
                  <a:gd name="connsiteX3" fmla="*/ 437709 w 439926"/>
                  <a:gd name="connsiteY3" fmla="*/ 239631 h 427083"/>
                  <a:gd name="connsiteX4" fmla="*/ 350779 w 439926"/>
                  <a:gd name="connsiteY4" fmla="*/ 300806 h 427083"/>
                  <a:gd name="connsiteX5" fmla="*/ 322943 w 439926"/>
                  <a:gd name="connsiteY5" fmla="*/ 399937 h 427083"/>
                  <a:gd name="connsiteX6" fmla="*/ 250967 w 439926"/>
                  <a:gd name="connsiteY6" fmla="*/ 400616 h 427083"/>
                  <a:gd name="connsiteX7" fmla="*/ 164035 w 439926"/>
                  <a:gd name="connsiteY7" fmla="*/ 426375 h 427083"/>
                  <a:gd name="connsiteX8" fmla="*/ 118959 w 439926"/>
                  <a:gd name="connsiteY8" fmla="*/ 358760 h 427083"/>
                  <a:gd name="connsiteX9" fmla="*/ 2785 w 439926"/>
                  <a:gd name="connsiteY9" fmla="*/ 350236 h 427083"/>
                  <a:gd name="connsiteX10" fmla="*/ 38466 w 439926"/>
                  <a:gd name="connsiteY10" fmla="*/ 220312 h 427083"/>
                  <a:gd name="connsiteX11" fmla="*/ 64224 w 439926"/>
                  <a:gd name="connsiteY11" fmla="*/ 120500 h 427083"/>
                  <a:gd name="connsiteX12" fmla="*/ 167254 w 439926"/>
                  <a:gd name="connsiteY12" fmla="*/ 107621 h 427083"/>
                  <a:gd name="connsiteX13" fmla="*/ 232790 w 439926"/>
                  <a:gd name="connsiteY13" fmla="*/ 1101 h 427083"/>
                  <a:gd name="connsiteX14" fmla="*/ 337229 w 439926"/>
                  <a:gd name="connsiteY14" fmla="*/ 60296 h 427083"/>
                  <a:gd name="connsiteX0" fmla="*/ 415306 w 439926"/>
                  <a:gd name="connsiteY0" fmla="*/ 59881 h 437213"/>
                  <a:gd name="connsiteX1" fmla="*/ 436327 w 439926"/>
                  <a:gd name="connsiteY1" fmla="*/ 121860 h 437213"/>
                  <a:gd name="connsiteX2" fmla="*/ 408733 w 439926"/>
                  <a:gd name="connsiteY2" fmla="*/ 188587 h 437213"/>
                  <a:gd name="connsiteX3" fmla="*/ 437709 w 439926"/>
                  <a:gd name="connsiteY3" fmla="*/ 249761 h 437213"/>
                  <a:gd name="connsiteX4" fmla="*/ 350779 w 439926"/>
                  <a:gd name="connsiteY4" fmla="*/ 310936 h 437213"/>
                  <a:gd name="connsiteX5" fmla="*/ 322943 w 439926"/>
                  <a:gd name="connsiteY5" fmla="*/ 410067 h 437213"/>
                  <a:gd name="connsiteX6" fmla="*/ 250967 w 439926"/>
                  <a:gd name="connsiteY6" fmla="*/ 410746 h 437213"/>
                  <a:gd name="connsiteX7" fmla="*/ 164035 w 439926"/>
                  <a:gd name="connsiteY7" fmla="*/ 436505 h 437213"/>
                  <a:gd name="connsiteX8" fmla="*/ 118959 w 439926"/>
                  <a:gd name="connsiteY8" fmla="*/ 368890 h 437213"/>
                  <a:gd name="connsiteX9" fmla="*/ 2785 w 439926"/>
                  <a:gd name="connsiteY9" fmla="*/ 360366 h 437213"/>
                  <a:gd name="connsiteX10" fmla="*/ 38466 w 439926"/>
                  <a:gd name="connsiteY10" fmla="*/ 230442 h 437213"/>
                  <a:gd name="connsiteX11" fmla="*/ 64224 w 439926"/>
                  <a:gd name="connsiteY11" fmla="*/ 130630 h 437213"/>
                  <a:gd name="connsiteX12" fmla="*/ 167254 w 439926"/>
                  <a:gd name="connsiteY12" fmla="*/ 117751 h 437213"/>
                  <a:gd name="connsiteX13" fmla="*/ 232790 w 439926"/>
                  <a:gd name="connsiteY13" fmla="*/ 11231 h 437213"/>
                  <a:gd name="connsiteX14" fmla="*/ 337343 w 439926"/>
                  <a:gd name="connsiteY14" fmla="*/ 24185 h 4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926" h="437213">
                    <a:moveTo>
                      <a:pt x="415306" y="59881"/>
                    </a:moveTo>
                    <a:cubicBezTo>
                      <a:pt x="451494" y="96069"/>
                      <a:pt x="437423" y="100409"/>
                      <a:pt x="436327" y="121860"/>
                    </a:cubicBezTo>
                    <a:cubicBezTo>
                      <a:pt x="435232" y="143311"/>
                      <a:pt x="419890" y="162482"/>
                      <a:pt x="408733" y="188587"/>
                    </a:cubicBezTo>
                    <a:cubicBezTo>
                      <a:pt x="397576" y="214692"/>
                      <a:pt x="437709" y="225077"/>
                      <a:pt x="437709" y="249761"/>
                    </a:cubicBezTo>
                    <a:cubicBezTo>
                      <a:pt x="437709" y="274445"/>
                      <a:pt x="363467" y="289048"/>
                      <a:pt x="350779" y="310936"/>
                    </a:cubicBezTo>
                    <a:cubicBezTo>
                      <a:pt x="338091" y="332824"/>
                      <a:pt x="339578" y="393432"/>
                      <a:pt x="322943" y="410067"/>
                    </a:cubicBezTo>
                    <a:cubicBezTo>
                      <a:pt x="306308" y="426702"/>
                      <a:pt x="277452" y="406340"/>
                      <a:pt x="250967" y="410746"/>
                    </a:cubicBezTo>
                    <a:cubicBezTo>
                      <a:pt x="224482" y="415152"/>
                      <a:pt x="198379" y="441871"/>
                      <a:pt x="164035" y="436505"/>
                    </a:cubicBezTo>
                    <a:cubicBezTo>
                      <a:pt x="129691" y="431139"/>
                      <a:pt x="134565" y="404655"/>
                      <a:pt x="118959" y="368890"/>
                    </a:cubicBezTo>
                    <a:cubicBezTo>
                      <a:pt x="103353" y="333125"/>
                      <a:pt x="16200" y="383441"/>
                      <a:pt x="2785" y="360366"/>
                    </a:cubicBezTo>
                    <a:cubicBezTo>
                      <a:pt x="-10630" y="337291"/>
                      <a:pt x="28226" y="268731"/>
                      <a:pt x="38466" y="230442"/>
                    </a:cubicBezTo>
                    <a:cubicBezTo>
                      <a:pt x="48706" y="192153"/>
                      <a:pt x="20221" y="184292"/>
                      <a:pt x="64224" y="130630"/>
                    </a:cubicBezTo>
                    <a:cubicBezTo>
                      <a:pt x="108227" y="76968"/>
                      <a:pt x="139160" y="137651"/>
                      <a:pt x="167254" y="117751"/>
                    </a:cubicBezTo>
                    <a:cubicBezTo>
                      <a:pt x="195348" y="97851"/>
                      <a:pt x="204442" y="26825"/>
                      <a:pt x="232790" y="11231"/>
                    </a:cubicBezTo>
                    <a:cubicBezTo>
                      <a:pt x="261138" y="-4363"/>
                      <a:pt x="309824" y="-6846"/>
                      <a:pt x="337343" y="24185"/>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87" name="Freeform 1686"/>
              <p:cNvSpPr/>
              <p:nvPr/>
            </p:nvSpPr>
            <p:spPr>
              <a:xfrm rot="16646277">
                <a:off x="-775152" y="152587"/>
                <a:ext cx="450251" cy="90729"/>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380247"/>
                  <a:gd name="connsiteY0" fmla="*/ 119259 h 119259"/>
                  <a:gd name="connsiteX1" fmla="*/ 90687 w 380247"/>
                  <a:gd name="connsiteY1" fmla="*/ 2716 h 119259"/>
                  <a:gd name="connsiteX2" fmla="*/ 220227 w 380247"/>
                  <a:gd name="connsiteY2" fmla="*/ 117016 h 119259"/>
                  <a:gd name="connsiteX3" fmla="*/ 319287 w 380247"/>
                  <a:gd name="connsiteY3" fmla="*/ 2716 h 119259"/>
                  <a:gd name="connsiteX4" fmla="*/ 380247 w 380247"/>
                  <a:gd name="connsiteY4" fmla="*/ 33196 h 119259"/>
                  <a:gd name="connsiteX5" fmla="*/ 380247 w 380247"/>
                  <a:gd name="connsiteY5" fmla="*/ 33196 h 119259"/>
                  <a:gd name="connsiteX6" fmla="*/ 380247 w 380247"/>
                  <a:gd name="connsiteY6" fmla="*/ 48436 h 119259"/>
                  <a:gd name="connsiteX0" fmla="*/ 0 w 380247"/>
                  <a:gd name="connsiteY0" fmla="*/ 119259 h 120303"/>
                  <a:gd name="connsiteX1" fmla="*/ 107877 w 380247"/>
                  <a:gd name="connsiteY1" fmla="*/ 91883 h 120303"/>
                  <a:gd name="connsiteX2" fmla="*/ 220227 w 380247"/>
                  <a:gd name="connsiteY2" fmla="*/ 117016 h 120303"/>
                  <a:gd name="connsiteX3" fmla="*/ 319287 w 380247"/>
                  <a:gd name="connsiteY3" fmla="*/ 2716 h 120303"/>
                  <a:gd name="connsiteX4" fmla="*/ 380247 w 380247"/>
                  <a:gd name="connsiteY4" fmla="*/ 33196 h 120303"/>
                  <a:gd name="connsiteX5" fmla="*/ 380247 w 380247"/>
                  <a:gd name="connsiteY5" fmla="*/ 33196 h 120303"/>
                  <a:gd name="connsiteX6" fmla="*/ 380247 w 380247"/>
                  <a:gd name="connsiteY6" fmla="*/ 48436 h 120303"/>
                  <a:gd name="connsiteX0" fmla="*/ 0 w 380247"/>
                  <a:gd name="connsiteY0" fmla="*/ 116949 h 116949"/>
                  <a:gd name="connsiteX1" fmla="*/ 107877 w 380247"/>
                  <a:gd name="connsiteY1" fmla="*/ 89573 h 116949"/>
                  <a:gd name="connsiteX2" fmla="*/ 247256 w 380247"/>
                  <a:gd name="connsiteY2" fmla="*/ 58118 h 116949"/>
                  <a:gd name="connsiteX3" fmla="*/ 319287 w 380247"/>
                  <a:gd name="connsiteY3" fmla="*/ 406 h 116949"/>
                  <a:gd name="connsiteX4" fmla="*/ 380247 w 380247"/>
                  <a:gd name="connsiteY4" fmla="*/ 30886 h 116949"/>
                  <a:gd name="connsiteX5" fmla="*/ 380247 w 380247"/>
                  <a:gd name="connsiteY5" fmla="*/ 30886 h 116949"/>
                  <a:gd name="connsiteX6" fmla="*/ 380247 w 380247"/>
                  <a:gd name="connsiteY6" fmla="*/ 46126 h 116949"/>
                  <a:gd name="connsiteX0" fmla="*/ 0 w 380247"/>
                  <a:gd name="connsiteY0" fmla="*/ 86063 h 86063"/>
                  <a:gd name="connsiteX1" fmla="*/ 107877 w 380247"/>
                  <a:gd name="connsiteY1" fmla="*/ 58687 h 86063"/>
                  <a:gd name="connsiteX2" fmla="*/ 247256 w 380247"/>
                  <a:gd name="connsiteY2" fmla="*/ 27232 h 86063"/>
                  <a:gd name="connsiteX3" fmla="*/ 346694 w 380247"/>
                  <a:gd name="connsiteY3" fmla="*/ 54087 h 86063"/>
                  <a:gd name="connsiteX4" fmla="*/ 380247 w 380247"/>
                  <a:gd name="connsiteY4" fmla="*/ 0 h 86063"/>
                  <a:gd name="connsiteX5" fmla="*/ 380247 w 380247"/>
                  <a:gd name="connsiteY5" fmla="*/ 0 h 86063"/>
                  <a:gd name="connsiteX6" fmla="*/ 380247 w 380247"/>
                  <a:gd name="connsiteY6" fmla="*/ 15240 h 86063"/>
                  <a:gd name="connsiteX0" fmla="*/ 0 w 475655"/>
                  <a:gd name="connsiteY0" fmla="*/ 86063 h 174167"/>
                  <a:gd name="connsiteX1" fmla="*/ 107877 w 475655"/>
                  <a:gd name="connsiteY1" fmla="*/ 58687 h 174167"/>
                  <a:gd name="connsiteX2" fmla="*/ 247256 w 475655"/>
                  <a:gd name="connsiteY2" fmla="*/ 27232 h 174167"/>
                  <a:gd name="connsiteX3" fmla="*/ 346694 w 475655"/>
                  <a:gd name="connsiteY3" fmla="*/ 54087 h 174167"/>
                  <a:gd name="connsiteX4" fmla="*/ 380247 w 475655"/>
                  <a:gd name="connsiteY4" fmla="*/ 0 h 174167"/>
                  <a:gd name="connsiteX5" fmla="*/ 380247 w 475655"/>
                  <a:gd name="connsiteY5" fmla="*/ 0 h 174167"/>
                  <a:gd name="connsiteX6" fmla="*/ 475656 w 475655"/>
                  <a:gd name="connsiteY6" fmla="*/ 174167 h 174167"/>
                  <a:gd name="connsiteX0" fmla="*/ 0 w 475656"/>
                  <a:gd name="connsiteY0" fmla="*/ 86063 h 174167"/>
                  <a:gd name="connsiteX1" fmla="*/ 107877 w 475656"/>
                  <a:gd name="connsiteY1" fmla="*/ 58687 h 174167"/>
                  <a:gd name="connsiteX2" fmla="*/ 247256 w 475656"/>
                  <a:gd name="connsiteY2" fmla="*/ 27232 h 174167"/>
                  <a:gd name="connsiteX3" fmla="*/ 346694 w 475656"/>
                  <a:gd name="connsiteY3" fmla="*/ 54087 h 174167"/>
                  <a:gd name="connsiteX4" fmla="*/ 380247 w 475656"/>
                  <a:gd name="connsiteY4" fmla="*/ 0 h 174167"/>
                  <a:gd name="connsiteX5" fmla="*/ 363054 w 475656"/>
                  <a:gd name="connsiteY5" fmla="*/ 165220 h 174167"/>
                  <a:gd name="connsiteX6" fmla="*/ 475656 w 475656"/>
                  <a:gd name="connsiteY6" fmla="*/ 174167 h 174167"/>
                  <a:gd name="connsiteX0" fmla="*/ 0 w 518091"/>
                  <a:gd name="connsiteY0" fmla="*/ 86063 h 165220"/>
                  <a:gd name="connsiteX1" fmla="*/ 107877 w 518091"/>
                  <a:gd name="connsiteY1" fmla="*/ 58687 h 165220"/>
                  <a:gd name="connsiteX2" fmla="*/ 247256 w 518091"/>
                  <a:gd name="connsiteY2" fmla="*/ 27232 h 165220"/>
                  <a:gd name="connsiteX3" fmla="*/ 346694 w 518091"/>
                  <a:gd name="connsiteY3" fmla="*/ 54087 h 165220"/>
                  <a:gd name="connsiteX4" fmla="*/ 380247 w 518091"/>
                  <a:gd name="connsiteY4" fmla="*/ 0 h 165220"/>
                  <a:gd name="connsiteX5" fmla="*/ 363054 w 518091"/>
                  <a:gd name="connsiteY5" fmla="*/ 165220 h 165220"/>
                  <a:gd name="connsiteX6" fmla="*/ 518091 w 518091"/>
                  <a:gd name="connsiteY6" fmla="*/ 159095 h 165220"/>
                  <a:gd name="connsiteX0" fmla="*/ 0 w 518091"/>
                  <a:gd name="connsiteY0" fmla="*/ 58909 h 138066"/>
                  <a:gd name="connsiteX1" fmla="*/ 107877 w 518091"/>
                  <a:gd name="connsiteY1" fmla="*/ 31533 h 138066"/>
                  <a:gd name="connsiteX2" fmla="*/ 247256 w 518091"/>
                  <a:gd name="connsiteY2" fmla="*/ 78 h 138066"/>
                  <a:gd name="connsiteX3" fmla="*/ 346694 w 518091"/>
                  <a:gd name="connsiteY3" fmla="*/ 26933 h 138066"/>
                  <a:gd name="connsiteX4" fmla="*/ 363054 w 518091"/>
                  <a:gd name="connsiteY4" fmla="*/ 138066 h 138066"/>
                  <a:gd name="connsiteX5" fmla="*/ 518091 w 518091"/>
                  <a:gd name="connsiteY5" fmla="*/ 131941 h 138066"/>
                  <a:gd name="connsiteX0" fmla="*/ 0 w 518091"/>
                  <a:gd name="connsiteY0" fmla="*/ 58896 h 131928"/>
                  <a:gd name="connsiteX1" fmla="*/ 107877 w 518091"/>
                  <a:gd name="connsiteY1" fmla="*/ 31520 h 131928"/>
                  <a:gd name="connsiteX2" fmla="*/ 247256 w 518091"/>
                  <a:gd name="connsiteY2" fmla="*/ 65 h 131928"/>
                  <a:gd name="connsiteX3" fmla="*/ 346694 w 518091"/>
                  <a:gd name="connsiteY3" fmla="*/ 26920 h 131928"/>
                  <a:gd name="connsiteX4" fmla="*/ 380083 w 518091"/>
                  <a:gd name="connsiteY4" fmla="*/ 130384 h 131928"/>
                  <a:gd name="connsiteX5" fmla="*/ 518091 w 518091"/>
                  <a:gd name="connsiteY5" fmla="*/ 131928 h 131928"/>
                  <a:gd name="connsiteX0" fmla="*/ 0 w 518091"/>
                  <a:gd name="connsiteY0" fmla="*/ 59233 h 132265"/>
                  <a:gd name="connsiteX1" fmla="*/ 141123 w 518091"/>
                  <a:gd name="connsiteY1" fmla="*/ 41113 h 132265"/>
                  <a:gd name="connsiteX2" fmla="*/ 247256 w 518091"/>
                  <a:gd name="connsiteY2" fmla="*/ 402 h 132265"/>
                  <a:gd name="connsiteX3" fmla="*/ 346694 w 518091"/>
                  <a:gd name="connsiteY3" fmla="*/ 27257 h 132265"/>
                  <a:gd name="connsiteX4" fmla="*/ 380083 w 518091"/>
                  <a:gd name="connsiteY4" fmla="*/ 130721 h 132265"/>
                  <a:gd name="connsiteX5" fmla="*/ 518091 w 518091"/>
                  <a:gd name="connsiteY5" fmla="*/ 132265 h 13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8091" h="132265">
                    <a:moveTo>
                      <a:pt x="0" y="59233"/>
                    </a:moveTo>
                    <a:cubicBezTo>
                      <a:pt x="24130" y="24308"/>
                      <a:pt x="99914" y="50918"/>
                      <a:pt x="141123" y="41113"/>
                    </a:cubicBezTo>
                    <a:cubicBezTo>
                      <a:pt x="182332" y="31308"/>
                      <a:pt x="212994" y="2711"/>
                      <a:pt x="247256" y="402"/>
                    </a:cubicBezTo>
                    <a:cubicBezTo>
                      <a:pt x="281518" y="-1907"/>
                      <a:pt x="324556" y="5537"/>
                      <a:pt x="346694" y="27257"/>
                    </a:cubicBezTo>
                    <a:cubicBezTo>
                      <a:pt x="368832" y="48977"/>
                      <a:pt x="351517" y="113220"/>
                      <a:pt x="380083" y="130721"/>
                    </a:cubicBezTo>
                    <a:lnTo>
                      <a:pt x="518091" y="132265"/>
                    </a:lnTo>
                  </a:path>
                </a:pathLst>
              </a:custGeom>
              <a:noFill/>
              <a:ln w="19050">
                <a:solidFill>
                  <a:srgbClr val="7030A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grpSp>
        <p:sp>
          <p:nvSpPr>
            <p:cNvPr id="1684" name="Oval 1683"/>
            <p:cNvSpPr>
              <a:spLocks noChangeAspect="1"/>
            </p:cNvSpPr>
            <p:nvPr/>
          </p:nvSpPr>
          <p:spPr>
            <a:xfrm rot="14817953">
              <a:off x="-915524" y="-23407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685" name="Oval 1684"/>
            <p:cNvSpPr>
              <a:spLocks noChangeAspect="1"/>
            </p:cNvSpPr>
            <p:nvPr/>
          </p:nvSpPr>
          <p:spPr>
            <a:xfrm>
              <a:off x="-854145" y="-503767"/>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0" name="Group 894"/>
          <p:cNvGrpSpPr>
            <a:grpSpLocks noChangeAspect="1"/>
          </p:cNvGrpSpPr>
          <p:nvPr/>
        </p:nvGrpSpPr>
        <p:grpSpPr>
          <a:xfrm rot="3124886">
            <a:off x="8181554" y="1976371"/>
            <a:ext cx="493043" cy="824845"/>
            <a:chOff x="7248512" y="2371717"/>
            <a:chExt cx="839787" cy="1404936"/>
          </a:xfrm>
          <a:solidFill>
            <a:srgbClr val="00B050"/>
          </a:solidFill>
        </p:grpSpPr>
        <p:sp>
          <p:nvSpPr>
            <p:cNvPr id="1583" name="Freeform 7"/>
            <p:cNvSpPr>
              <a:spLocks/>
            </p:cNvSpPr>
            <p:nvPr/>
          </p:nvSpPr>
          <p:spPr bwMode="auto">
            <a:xfrm>
              <a:off x="7853354" y="278446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4" name="Freeform 8"/>
            <p:cNvSpPr>
              <a:spLocks/>
            </p:cNvSpPr>
            <p:nvPr/>
          </p:nvSpPr>
          <p:spPr bwMode="auto">
            <a:xfrm>
              <a:off x="7734291" y="2784466"/>
              <a:ext cx="112713" cy="128588"/>
            </a:xfrm>
            <a:custGeom>
              <a:avLst/>
              <a:gdLst>
                <a:gd name="T0" fmla="*/ 71 w 71"/>
                <a:gd name="T1" fmla="*/ 20 h 81"/>
                <a:gd name="T2" fmla="*/ 35 w 71"/>
                <a:gd name="T3" fmla="*/ 0 h 81"/>
                <a:gd name="T4" fmla="*/ 0 w 71"/>
                <a:gd name="T5" fmla="*/ 20 h 81"/>
                <a:gd name="T6" fmla="*/ 0 w 71"/>
                <a:gd name="T7" fmla="*/ 60 h 81"/>
                <a:gd name="T8" fmla="*/ 35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5" y="0"/>
                  </a:lnTo>
                  <a:lnTo>
                    <a:pt x="0" y="20"/>
                  </a:lnTo>
                  <a:lnTo>
                    <a:pt x="0" y="60"/>
                  </a:lnTo>
                  <a:lnTo>
                    <a:pt x="35" y="81"/>
                  </a:lnTo>
                  <a:lnTo>
                    <a:pt x="71" y="60"/>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5" name="Freeform 9"/>
            <p:cNvSpPr>
              <a:spLocks/>
            </p:cNvSpPr>
            <p:nvPr/>
          </p:nvSpPr>
          <p:spPr bwMode="auto">
            <a:xfrm>
              <a:off x="7615228" y="2784465"/>
              <a:ext cx="111125" cy="128588"/>
            </a:xfrm>
            <a:custGeom>
              <a:avLst/>
              <a:gdLst>
                <a:gd name="T0" fmla="*/ 70 w 70"/>
                <a:gd name="T1" fmla="*/ 20 h 81"/>
                <a:gd name="T2" fmla="*/ 36 w 70"/>
                <a:gd name="T3" fmla="*/ 0 h 81"/>
                <a:gd name="T4" fmla="*/ 0 w 70"/>
                <a:gd name="T5" fmla="*/ 20 h 81"/>
                <a:gd name="T6" fmla="*/ 0 w 70"/>
                <a:gd name="T7" fmla="*/ 60 h 81"/>
                <a:gd name="T8" fmla="*/ 36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6" y="0"/>
                  </a:lnTo>
                  <a:lnTo>
                    <a:pt x="0" y="20"/>
                  </a:lnTo>
                  <a:lnTo>
                    <a:pt x="0" y="60"/>
                  </a:lnTo>
                  <a:lnTo>
                    <a:pt x="36"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6" name="Freeform 11"/>
            <p:cNvSpPr>
              <a:spLocks/>
            </p:cNvSpPr>
            <p:nvPr/>
          </p:nvSpPr>
          <p:spPr bwMode="auto">
            <a:xfrm>
              <a:off x="7734291" y="2578090"/>
              <a:ext cx="112713" cy="127000"/>
            </a:xfrm>
            <a:custGeom>
              <a:avLst/>
              <a:gdLst>
                <a:gd name="T0" fmla="*/ 71 w 71"/>
                <a:gd name="T1" fmla="*/ 20 h 80"/>
                <a:gd name="T2" fmla="*/ 35 w 71"/>
                <a:gd name="T3" fmla="*/ 0 h 80"/>
                <a:gd name="T4" fmla="*/ 0 w 71"/>
                <a:gd name="T5" fmla="*/ 20 h 80"/>
                <a:gd name="T6" fmla="*/ 0 w 71"/>
                <a:gd name="T7" fmla="*/ 61 h 80"/>
                <a:gd name="T8" fmla="*/ 35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5" y="0"/>
                  </a:lnTo>
                  <a:lnTo>
                    <a:pt x="0" y="20"/>
                  </a:lnTo>
                  <a:lnTo>
                    <a:pt x="0" y="61"/>
                  </a:lnTo>
                  <a:lnTo>
                    <a:pt x="35" y="80"/>
                  </a:lnTo>
                  <a:lnTo>
                    <a:pt x="71" y="61"/>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7" name="Freeform 13"/>
            <p:cNvSpPr>
              <a:spLocks/>
            </p:cNvSpPr>
            <p:nvPr/>
          </p:nvSpPr>
          <p:spPr bwMode="auto">
            <a:xfrm>
              <a:off x="7497754" y="2578091"/>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8" name="Freeform 15"/>
            <p:cNvSpPr>
              <a:spLocks/>
            </p:cNvSpPr>
            <p:nvPr/>
          </p:nvSpPr>
          <p:spPr bwMode="auto">
            <a:xfrm>
              <a:off x="7853354" y="2371717"/>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89" name="Freeform 32"/>
            <p:cNvSpPr>
              <a:spLocks/>
            </p:cNvSpPr>
            <p:nvPr/>
          </p:nvSpPr>
          <p:spPr bwMode="auto">
            <a:xfrm>
              <a:off x="8032736" y="2484431"/>
              <a:ext cx="55563" cy="119062"/>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0" name="Freeform 33"/>
            <p:cNvSpPr>
              <a:spLocks/>
            </p:cNvSpPr>
            <p:nvPr/>
          </p:nvSpPr>
          <p:spPr bwMode="auto">
            <a:xfrm>
              <a:off x="8032740" y="2682869"/>
              <a:ext cx="53975" cy="114299"/>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1" name="Freeform 35"/>
            <p:cNvSpPr>
              <a:spLocks/>
            </p:cNvSpPr>
            <p:nvPr/>
          </p:nvSpPr>
          <p:spPr bwMode="auto">
            <a:xfrm>
              <a:off x="7972415" y="2371718"/>
              <a:ext cx="95249"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3" name="Freeform 36"/>
            <p:cNvSpPr>
              <a:spLocks/>
            </p:cNvSpPr>
            <p:nvPr/>
          </p:nvSpPr>
          <p:spPr bwMode="auto">
            <a:xfrm>
              <a:off x="7912090" y="2887656"/>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4" name="Freeform 37"/>
            <p:cNvSpPr>
              <a:spLocks/>
            </p:cNvSpPr>
            <p:nvPr/>
          </p:nvSpPr>
          <p:spPr bwMode="auto">
            <a:xfrm>
              <a:off x="7972414" y="2784467"/>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5" name="Freeform 38"/>
            <p:cNvSpPr>
              <a:spLocks/>
            </p:cNvSpPr>
            <p:nvPr/>
          </p:nvSpPr>
          <p:spPr bwMode="auto">
            <a:xfrm>
              <a:off x="7912089" y="3092442"/>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6" name="Freeform 39"/>
            <p:cNvSpPr>
              <a:spLocks/>
            </p:cNvSpPr>
            <p:nvPr/>
          </p:nvSpPr>
          <p:spPr bwMode="auto">
            <a:xfrm>
              <a:off x="7972415" y="3001955"/>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7" name="Freeform 40"/>
            <p:cNvSpPr>
              <a:spLocks/>
            </p:cNvSpPr>
            <p:nvPr/>
          </p:nvSpPr>
          <p:spPr bwMode="auto">
            <a:xfrm>
              <a:off x="7912090" y="3314691"/>
              <a:ext cx="26987"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8" name="Freeform 41"/>
            <p:cNvSpPr>
              <a:spLocks/>
            </p:cNvSpPr>
            <p:nvPr/>
          </p:nvSpPr>
          <p:spPr bwMode="auto">
            <a:xfrm>
              <a:off x="7853353" y="3195629"/>
              <a:ext cx="103187"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99" name="Freeform 42"/>
            <p:cNvSpPr>
              <a:spLocks/>
            </p:cNvSpPr>
            <p:nvPr/>
          </p:nvSpPr>
          <p:spPr bwMode="auto">
            <a:xfrm>
              <a:off x="7794615" y="3505190"/>
              <a:ext cx="98424"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0" name="Freeform 43"/>
            <p:cNvSpPr>
              <a:spLocks/>
            </p:cNvSpPr>
            <p:nvPr/>
          </p:nvSpPr>
          <p:spPr bwMode="auto">
            <a:xfrm>
              <a:off x="7853352" y="340041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1" name="Freeform 44"/>
            <p:cNvSpPr>
              <a:spLocks/>
            </p:cNvSpPr>
            <p:nvPr/>
          </p:nvSpPr>
          <p:spPr bwMode="auto">
            <a:xfrm>
              <a:off x="7675552" y="3709979"/>
              <a:ext cx="106363" cy="65087"/>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2" name="Freeform 45"/>
            <p:cNvSpPr>
              <a:spLocks/>
            </p:cNvSpPr>
            <p:nvPr/>
          </p:nvSpPr>
          <p:spPr bwMode="auto">
            <a:xfrm>
              <a:off x="7734289" y="3608377"/>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3" name="Freeform 46"/>
            <p:cNvSpPr>
              <a:spLocks/>
            </p:cNvSpPr>
            <p:nvPr/>
          </p:nvSpPr>
          <p:spPr bwMode="auto">
            <a:xfrm>
              <a:off x="7554903" y="370997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4" name="Freeform 47"/>
            <p:cNvSpPr>
              <a:spLocks/>
            </p:cNvSpPr>
            <p:nvPr/>
          </p:nvSpPr>
          <p:spPr bwMode="auto">
            <a:xfrm>
              <a:off x="7491402" y="370997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5" name="Freeform 49"/>
            <p:cNvSpPr>
              <a:spLocks/>
            </p:cNvSpPr>
            <p:nvPr/>
          </p:nvSpPr>
          <p:spPr bwMode="auto">
            <a:xfrm>
              <a:off x="7318365" y="2887655"/>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6" name="Freeform 50"/>
            <p:cNvSpPr>
              <a:spLocks/>
            </p:cNvSpPr>
            <p:nvPr/>
          </p:nvSpPr>
          <p:spPr bwMode="auto">
            <a:xfrm>
              <a:off x="7362814" y="3092441"/>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7" name="Freeform 51"/>
            <p:cNvSpPr>
              <a:spLocks/>
            </p:cNvSpPr>
            <p:nvPr/>
          </p:nvSpPr>
          <p:spPr bwMode="auto">
            <a:xfrm>
              <a:off x="7396152" y="3311517"/>
              <a:ext cx="33338" cy="100012"/>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8" name="Freeform 52"/>
            <p:cNvSpPr>
              <a:spLocks/>
            </p:cNvSpPr>
            <p:nvPr/>
          </p:nvSpPr>
          <p:spPr bwMode="auto">
            <a:xfrm>
              <a:off x="7386628" y="3195630"/>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09" name="Freeform 53"/>
            <p:cNvSpPr>
              <a:spLocks/>
            </p:cNvSpPr>
            <p:nvPr/>
          </p:nvSpPr>
          <p:spPr bwMode="auto">
            <a:xfrm>
              <a:off x="7400914" y="3521065"/>
              <a:ext cx="28576" cy="82551"/>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0" name="Freeform 54"/>
            <p:cNvSpPr>
              <a:spLocks/>
            </p:cNvSpPr>
            <p:nvPr/>
          </p:nvSpPr>
          <p:spPr bwMode="auto">
            <a:xfrm>
              <a:off x="7396153" y="3400416"/>
              <a:ext cx="92075" cy="130174"/>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1" name="Freeform 55"/>
            <p:cNvSpPr>
              <a:spLocks/>
            </p:cNvSpPr>
            <p:nvPr/>
          </p:nvSpPr>
          <p:spPr bwMode="auto">
            <a:xfrm>
              <a:off x="7424728" y="3608378"/>
              <a:ext cx="63499"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2" name="Freeform 57"/>
            <p:cNvSpPr>
              <a:spLocks/>
            </p:cNvSpPr>
            <p:nvPr/>
          </p:nvSpPr>
          <p:spPr bwMode="auto">
            <a:xfrm>
              <a:off x="7248512" y="2476494"/>
              <a:ext cx="60324"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3" name="Freeform 1612"/>
            <p:cNvSpPr>
              <a:spLocks/>
            </p:cNvSpPr>
            <p:nvPr/>
          </p:nvSpPr>
          <p:spPr bwMode="auto">
            <a:xfrm>
              <a:off x="7262800" y="2686041"/>
              <a:ext cx="46037"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4" name="Freeform 1613"/>
            <p:cNvSpPr>
              <a:spLocks/>
            </p:cNvSpPr>
            <p:nvPr/>
          </p:nvSpPr>
          <p:spPr bwMode="auto">
            <a:xfrm>
              <a:off x="7288199" y="2784466"/>
              <a:ext cx="80962"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6" name="Freeform 1615"/>
            <p:cNvSpPr>
              <a:spLocks/>
            </p:cNvSpPr>
            <p:nvPr/>
          </p:nvSpPr>
          <p:spPr bwMode="auto">
            <a:xfrm>
              <a:off x="7342175" y="3005127"/>
              <a:ext cx="26987"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7" name="Freeform 64"/>
            <p:cNvSpPr>
              <a:spLocks/>
            </p:cNvSpPr>
            <p:nvPr/>
          </p:nvSpPr>
          <p:spPr bwMode="auto">
            <a:xfrm>
              <a:off x="7675548" y="2474905"/>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18" name="Freeform 67"/>
            <p:cNvSpPr>
              <a:spLocks/>
            </p:cNvSpPr>
            <p:nvPr/>
          </p:nvSpPr>
          <p:spPr bwMode="auto">
            <a:xfrm>
              <a:off x="7316774" y="247490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0" name="Freeform 68"/>
            <p:cNvSpPr>
              <a:spLocks/>
            </p:cNvSpPr>
            <p:nvPr/>
          </p:nvSpPr>
          <p:spPr bwMode="auto">
            <a:xfrm>
              <a:off x="7912086" y="2679690"/>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2" name="Freeform 69"/>
            <p:cNvSpPr>
              <a:spLocks/>
            </p:cNvSpPr>
            <p:nvPr/>
          </p:nvSpPr>
          <p:spPr bwMode="auto">
            <a:xfrm>
              <a:off x="7972414" y="2578092"/>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3" name="Freeform 70"/>
            <p:cNvSpPr>
              <a:spLocks/>
            </p:cNvSpPr>
            <p:nvPr/>
          </p:nvSpPr>
          <p:spPr bwMode="auto">
            <a:xfrm>
              <a:off x="7794615" y="2679692"/>
              <a:ext cx="109538" cy="130174"/>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5" name="Freeform 73"/>
            <p:cNvSpPr>
              <a:spLocks/>
            </p:cNvSpPr>
            <p:nvPr/>
          </p:nvSpPr>
          <p:spPr bwMode="auto">
            <a:xfrm>
              <a:off x="7437428" y="2679692"/>
              <a:ext cx="109538" cy="130174"/>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6" name="Freeform 74"/>
            <p:cNvSpPr>
              <a:spLocks/>
            </p:cNvSpPr>
            <p:nvPr/>
          </p:nvSpPr>
          <p:spPr bwMode="auto">
            <a:xfrm>
              <a:off x="7316778" y="2679692"/>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8" name="Freeform 75"/>
            <p:cNvSpPr>
              <a:spLocks/>
            </p:cNvSpPr>
            <p:nvPr/>
          </p:nvSpPr>
          <p:spPr bwMode="auto">
            <a:xfrm>
              <a:off x="7258035" y="2578093"/>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29" name="Freeform 76"/>
            <p:cNvSpPr>
              <a:spLocks/>
            </p:cNvSpPr>
            <p:nvPr/>
          </p:nvSpPr>
          <p:spPr bwMode="auto">
            <a:xfrm>
              <a:off x="7794608" y="2887654"/>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0" name="Freeform 77"/>
            <p:cNvSpPr>
              <a:spLocks/>
            </p:cNvSpPr>
            <p:nvPr/>
          </p:nvSpPr>
          <p:spPr bwMode="auto">
            <a:xfrm>
              <a:off x="7794608" y="3092441"/>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1" name="Freeform 78"/>
            <p:cNvSpPr>
              <a:spLocks/>
            </p:cNvSpPr>
            <p:nvPr/>
          </p:nvSpPr>
          <p:spPr bwMode="auto">
            <a:xfrm>
              <a:off x="7853343" y="2990841"/>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3" name="Freeform 79"/>
            <p:cNvSpPr>
              <a:spLocks/>
            </p:cNvSpPr>
            <p:nvPr/>
          </p:nvSpPr>
          <p:spPr bwMode="auto">
            <a:xfrm>
              <a:off x="7794593" y="329881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5" name="Freeform 80"/>
            <p:cNvSpPr>
              <a:spLocks/>
            </p:cNvSpPr>
            <p:nvPr/>
          </p:nvSpPr>
          <p:spPr bwMode="auto">
            <a:xfrm>
              <a:off x="7675533" y="2887653"/>
              <a:ext cx="111124" cy="127000"/>
            </a:xfrm>
            <a:custGeom>
              <a:avLst/>
              <a:gdLst>
                <a:gd name="T0" fmla="*/ 70 w 70"/>
                <a:gd name="T1" fmla="*/ 19 h 80"/>
                <a:gd name="T2" fmla="*/ 34 w 70"/>
                <a:gd name="T3" fmla="*/ 0 h 80"/>
                <a:gd name="T4" fmla="*/ 0 w 70"/>
                <a:gd name="T5" fmla="*/ 19 h 80"/>
                <a:gd name="T6" fmla="*/ 0 w 70"/>
                <a:gd name="T7" fmla="*/ 60 h 80"/>
                <a:gd name="T8" fmla="*/ 34 w 70"/>
                <a:gd name="T9" fmla="*/ 80 h 80"/>
                <a:gd name="T10" fmla="*/ 70 w 70"/>
                <a:gd name="T11" fmla="*/ 60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60"/>
                  </a:lnTo>
                  <a:lnTo>
                    <a:pt x="34" y="80"/>
                  </a:lnTo>
                  <a:lnTo>
                    <a:pt x="70" y="60"/>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6" name="Freeform 81"/>
            <p:cNvSpPr>
              <a:spLocks/>
            </p:cNvSpPr>
            <p:nvPr/>
          </p:nvSpPr>
          <p:spPr bwMode="auto">
            <a:xfrm>
              <a:off x="7675533" y="3092440"/>
              <a:ext cx="111124"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7" name="Freeform 82"/>
            <p:cNvSpPr>
              <a:spLocks/>
            </p:cNvSpPr>
            <p:nvPr/>
          </p:nvSpPr>
          <p:spPr bwMode="auto">
            <a:xfrm>
              <a:off x="7734270" y="299084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8" name="Freeform 83"/>
            <p:cNvSpPr>
              <a:spLocks/>
            </p:cNvSpPr>
            <p:nvPr/>
          </p:nvSpPr>
          <p:spPr bwMode="auto">
            <a:xfrm>
              <a:off x="7675533" y="3298814"/>
              <a:ext cx="111124"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39" name="Freeform 84"/>
            <p:cNvSpPr>
              <a:spLocks/>
            </p:cNvSpPr>
            <p:nvPr/>
          </p:nvSpPr>
          <p:spPr bwMode="auto">
            <a:xfrm>
              <a:off x="7734269" y="319562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0" name="Freeform 85"/>
            <p:cNvSpPr>
              <a:spLocks/>
            </p:cNvSpPr>
            <p:nvPr/>
          </p:nvSpPr>
          <p:spPr bwMode="auto">
            <a:xfrm>
              <a:off x="7675533" y="3505188"/>
              <a:ext cx="111124"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1" name="Freeform 86"/>
            <p:cNvSpPr>
              <a:spLocks/>
            </p:cNvSpPr>
            <p:nvPr/>
          </p:nvSpPr>
          <p:spPr bwMode="auto">
            <a:xfrm>
              <a:off x="7734280" y="3400414"/>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2" name="Freeform 87"/>
            <p:cNvSpPr>
              <a:spLocks/>
            </p:cNvSpPr>
            <p:nvPr/>
          </p:nvSpPr>
          <p:spPr bwMode="auto">
            <a:xfrm>
              <a:off x="7497743" y="2784468"/>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3" name="Freeform 88"/>
            <p:cNvSpPr>
              <a:spLocks/>
            </p:cNvSpPr>
            <p:nvPr/>
          </p:nvSpPr>
          <p:spPr bwMode="auto">
            <a:xfrm>
              <a:off x="7554894" y="2887655"/>
              <a:ext cx="112713" cy="127000"/>
            </a:xfrm>
            <a:custGeom>
              <a:avLst/>
              <a:gdLst>
                <a:gd name="T0" fmla="*/ 71 w 71"/>
                <a:gd name="T1" fmla="*/ 19 h 80"/>
                <a:gd name="T2" fmla="*/ 36 w 71"/>
                <a:gd name="T3" fmla="*/ 0 h 80"/>
                <a:gd name="T4" fmla="*/ 0 w 71"/>
                <a:gd name="T5" fmla="*/ 19 h 80"/>
                <a:gd name="T6" fmla="*/ 0 w 71"/>
                <a:gd name="T7" fmla="*/ 60 h 80"/>
                <a:gd name="T8" fmla="*/ 36 w 71"/>
                <a:gd name="T9" fmla="*/ 80 h 80"/>
                <a:gd name="T10" fmla="*/ 71 w 71"/>
                <a:gd name="T11" fmla="*/ 60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60"/>
                  </a:lnTo>
                  <a:lnTo>
                    <a:pt x="36" y="80"/>
                  </a:lnTo>
                  <a:lnTo>
                    <a:pt x="71" y="60"/>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4" name="Freeform 89"/>
            <p:cNvSpPr>
              <a:spLocks/>
            </p:cNvSpPr>
            <p:nvPr/>
          </p:nvSpPr>
          <p:spPr bwMode="auto">
            <a:xfrm>
              <a:off x="7554894" y="3092442"/>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5" name="Freeform 90"/>
            <p:cNvSpPr>
              <a:spLocks/>
            </p:cNvSpPr>
            <p:nvPr/>
          </p:nvSpPr>
          <p:spPr bwMode="auto">
            <a:xfrm>
              <a:off x="7615218" y="2990842"/>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6" name="Freeform 91"/>
            <p:cNvSpPr>
              <a:spLocks/>
            </p:cNvSpPr>
            <p:nvPr/>
          </p:nvSpPr>
          <p:spPr bwMode="auto">
            <a:xfrm>
              <a:off x="7554894" y="3298816"/>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7" name="Freeform 92"/>
            <p:cNvSpPr>
              <a:spLocks/>
            </p:cNvSpPr>
            <p:nvPr/>
          </p:nvSpPr>
          <p:spPr bwMode="auto">
            <a:xfrm>
              <a:off x="7615218" y="3195629"/>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8" name="Freeform 93"/>
            <p:cNvSpPr>
              <a:spLocks/>
            </p:cNvSpPr>
            <p:nvPr/>
          </p:nvSpPr>
          <p:spPr bwMode="auto">
            <a:xfrm>
              <a:off x="7554893" y="3505191"/>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49" name="Freeform 94"/>
            <p:cNvSpPr>
              <a:spLocks/>
            </p:cNvSpPr>
            <p:nvPr/>
          </p:nvSpPr>
          <p:spPr bwMode="auto">
            <a:xfrm>
              <a:off x="7615219" y="3400417"/>
              <a:ext cx="111125" cy="130174"/>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53" name="Freeform 95"/>
            <p:cNvSpPr>
              <a:spLocks/>
            </p:cNvSpPr>
            <p:nvPr/>
          </p:nvSpPr>
          <p:spPr bwMode="auto">
            <a:xfrm>
              <a:off x="7615220" y="3608379"/>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3" name="Freeform 96"/>
            <p:cNvSpPr>
              <a:spLocks/>
            </p:cNvSpPr>
            <p:nvPr/>
          </p:nvSpPr>
          <p:spPr bwMode="auto">
            <a:xfrm>
              <a:off x="7377113" y="2784469"/>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4" name="Freeform 97"/>
            <p:cNvSpPr>
              <a:spLocks/>
            </p:cNvSpPr>
            <p:nvPr/>
          </p:nvSpPr>
          <p:spPr bwMode="auto">
            <a:xfrm>
              <a:off x="7437438" y="2887660"/>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5" name="Freeform 98"/>
            <p:cNvSpPr>
              <a:spLocks/>
            </p:cNvSpPr>
            <p:nvPr/>
          </p:nvSpPr>
          <p:spPr bwMode="auto">
            <a:xfrm>
              <a:off x="7437437" y="309244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6" name="Freeform 99"/>
            <p:cNvSpPr>
              <a:spLocks/>
            </p:cNvSpPr>
            <p:nvPr/>
          </p:nvSpPr>
          <p:spPr bwMode="auto">
            <a:xfrm>
              <a:off x="7497763" y="299084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7" name="Freeform 100"/>
            <p:cNvSpPr>
              <a:spLocks/>
            </p:cNvSpPr>
            <p:nvPr/>
          </p:nvSpPr>
          <p:spPr bwMode="auto">
            <a:xfrm>
              <a:off x="7437437" y="3298819"/>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8" name="Freeform 101"/>
            <p:cNvSpPr>
              <a:spLocks/>
            </p:cNvSpPr>
            <p:nvPr/>
          </p:nvSpPr>
          <p:spPr bwMode="auto">
            <a:xfrm>
              <a:off x="7497762" y="3195633"/>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79" name="Freeform 102"/>
            <p:cNvSpPr>
              <a:spLocks/>
            </p:cNvSpPr>
            <p:nvPr/>
          </p:nvSpPr>
          <p:spPr bwMode="auto">
            <a:xfrm>
              <a:off x="7437437" y="350519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80" name="Freeform 103"/>
            <p:cNvSpPr>
              <a:spLocks/>
            </p:cNvSpPr>
            <p:nvPr/>
          </p:nvSpPr>
          <p:spPr bwMode="auto">
            <a:xfrm>
              <a:off x="7497763" y="3400420"/>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81" name="Freeform 104"/>
            <p:cNvSpPr>
              <a:spLocks/>
            </p:cNvSpPr>
            <p:nvPr/>
          </p:nvSpPr>
          <p:spPr bwMode="auto">
            <a:xfrm>
              <a:off x="7497774" y="3608386"/>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682" name="Freeform 105"/>
            <p:cNvSpPr>
              <a:spLocks/>
            </p:cNvSpPr>
            <p:nvPr/>
          </p:nvSpPr>
          <p:spPr bwMode="auto">
            <a:xfrm>
              <a:off x="7377114"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grpSp>
      <p:grpSp>
        <p:nvGrpSpPr>
          <p:cNvPr id="11" name="Group 895"/>
          <p:cNvGrpSpPr/>
          <p:nvPr/>
        </p:nvGrpSpPr>
        <p:grpSpPr>
          <a:xfrm rot="19548697">
            <a:off x="8593196" y="1798834"/>
            <a:ext cx="196931" cy="215863"/>
            <a:chOff x="-661959" y="279650"/>
            <a:chExt cx="196932" cy="215862"/>
          </a:xfrm>
          <a:solidFill>
            <a:srgbClr val="00B050"/>
          </a:solidFill>
        </p:grpSpPr>
        <p:sp>
          <p:nvSpPr>
            <p:cNvPr id="1578" name="Oval 157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9" name="Oval 1578"/>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80" name="Oval 1579"/>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81" name="Oval 1580"/>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82" name="Oval 1581"/>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2" name="Group 896"/>
          <p:cNvGrpSpPr/>
          <p:nvPr/>
        </p:nvGrpSpPr>
        <p:grpSpPr>
          <a:xfrm rot="7019361">
            <a:off x="8958509" y="2151077"/>
            <a:ext cx="196932" cy="215862"/>
            <a:chOff x="-661959" y="279650"/>
            <a:chExt cx="196932" cy="215862"/>
          </a:xfrm>
          <a:solidFill>
            <a:srgbClr val="00B050"/>
          </a:solidFill>
        </p:grpSpPr>
        <p:sp>
          <p:nvSpPr>
            <p:cNvPr id="1573" name="Oval 1572"/>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4" name="Oval 1573"/>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5" name="Oval 1574"/>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6" name="Oval 1575"/>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7" name="Oval 1576"/>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3" name="Group 897"/>
          <p:cNvGrpSpPr/>
          <p:nvPr/>
        </p:nvGrpSpPr>
        <p:grpSpPr>
          <a:xfrm rot="4407675">
            <a:off x="8868305" y="1855162"/>
            <a:ext cx="196932" cy="215862"/>
            <a:chOff x="-661959" y="279650"/>
            <a:chExt cx="196932" cy="215862"/>
          </a:xfrm>
          <a:solidFill>
            <a:srgbClr val="00B050"/>
          </a:solidFill>
        </p:grpSpPr>
        <p:sp>
          <p:nvSpPr>
            <p:cNvPr id="1568" name="Oval 1567"/>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69" name="Oval 1568"/>
            <p:cNvSpPr>
              <a:spLocks noChangeAspect="1"/>
            </p:cNvSpPr>
            <p:nvPr/>
          </p:nvSpPr>
          <p:spPr>
            <a:xfrm>
              <a:off x="-661959" y="44979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0" name="Oval 1569"/>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1" name="Oval 1570"/>
            <p:cNvSpPr>
              <a:spLocks noChangeAspect="1"/>
            </p:cNvSpPr>
            <p:nvPr/>
          </p:nvSpPr>
          <p:spPr>
            <a:xfrm>
              <a:off x="-556465" y="279650"/>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72" name="Oval 1571"/>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5" name="Group 898"/>
          <p:cNvGrpSpPr>
            <a:grpSpLocks/>
          </p:cNvGrpSpPr>
          <p:nvPr/>
        </p:nvGrpSpPr>
        <p:grpSpPr bwMode="auto">
          <a:xfrm>
            <a:off x="6970997" y="2139961"/>
            <a:ext cx="320457" cy="334963"/>
            <a:chOff x="5470328" y="5949854"/>
            <a:chExt cx="320656" cy="335688"/>
          </a:xfrm>
        </p:grpSpPr>
        <p:sp>
          <p:nvSpPr>
            <p:cNvPr id="1562" name="Oval 1561"/>
            <p:cNvSpPr>
              <a:spLocks noChangeAspect="1"/>
            </p:cNvSpPr>
            <p:nvPr/>
          </p:nvSpPr>
          <p:spPr>
            <a:xfrm>
              <a:off x="5544591" y="615123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63" name="Freeform 1562"/>
            <p:cNvSpPr/>
            <p:nvPr/>
          </p:nvSpPr>
          <p:spPr>
            <a:xfrm rot="14041883" flipH="1" flipV="1">
              <a:off x="5472128" y="6058774"/>
              <a:ext cx="321369" cy="103530"/>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564" name="Oval 1563"/>
            <p:cNvSpPr>
              <a:spLocks noChangeAspect="1"/>
            </p:cNvSpPr>
            <p:nvPr/>
          </p:nvSpPr>
          <p:spPr>
            <a:xfrm>
              <a:off x="5664192" y="6125223"/>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65" name="Freeform 1564"/>
            <p:cNvSpPr/>
            <p:nvPr/>
          </p:nvSpPr>
          <p:spPr>
            <a:xfrm rot="10444643" flipV="1">
              <a:off x="5470328" y="6115311"/>
              <a:ext cx="320656" cy="103411"/>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3380"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lnTo>
                    <a:pt x="373380"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566" name="Oval 1565"/>
            <p:cNvSpPr/>
            <p:nvPr/>
          </p:nvSpPr>
          <p:spPr>
            <a:xfrm>
              <a:off x="5639039" y="6219705"/>
              <a:ext cx="64008"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567" name="Oval 1566"/>
            <p:cNvSpPr>
              <a:spLocks noChangeAspect="1"/>
            </p:cNvSpPr>
            <p:nvPr/>
          </p:nvSpPr>
          <p:spPr>
            <a:xfrm>
              <a:off x="5604581" y="6048145"/>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6" name="Group 899"/>
          <p:cNvGrpSpPr>
            <a:grpSpLocks noChangeAspect="1"/>
          </p:cNvGrpSpPr>
          <p:nvPr/>
        </p:nvGrpSpPr>
        <p:grpSpPr>
          <a:xfrm rot="3593508">
            <a:off x="6629706" y="2042607"/>
            <a:ext cx="493043" cy="945076"/>
            <a:chOff x="7248512" y="2166931"/>
            <a:chExt cx="839787" cy="1609722"/>
          </a:xfrm>
          <a:solidFill>
            <a:srgbClr val="00B050"/>
          </a:solidFill>
        </p:grpSpPr>
        <p:sp>
          <p:nvSpPr>
            <p:cNvPr id="1472" name="Freeform 7"/>
            <p:cNvSpPr>
              <a:spLocks/>
            </p:cNvSpPr>
            <p:nvPr/>
          </p:nvSpPr>
          <p:spPr bwMode="auto">
            <a:xfrm>
              <a:off x="7853354" y="278446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3" name="Freeform 8"/>
            <p:cNvSpPr>
              <a:spLocks/>
            </p:cNvSpPr>
            <p:nvPr/>
          </p:nvSpPr>
          <p:spPr bwMode="auto">
            <a:xfrm>
              <a:off x="7734291" y="2784466"/>
              <a:ext cx="112713" cy="128588"/>
            </a:xfrm>
            <a:custGeom>
              <a:avLst/>
              <a:gdLst>
                <a:gd name="T0" fmla="*/ 71 w 71"/>
                <a:gd name="T1" fmla="*/ 20 h 81"/>
                <a:gd name="T2" fmla="*/ 35 w 71"/>
                <a:gd name="T3" fmla="*/ 0 h 81"/>
                <a:gd name="T4" fmla="*/ 0 w 71"/>
                <a:gd name="T5" fmla="*/ 20 h 81"/>
                <a:gd name="T6" fmla="*/ 0 w 71"/>
                <a:gd name="T7" fmla="*/ 60 h 81"/>
                <a:gd name="T8" fmla="*/ 35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5" y="0"/>
                  </a:lnTo>
                  <a:lnTo>
                    <a:pt x="0" y="20"/>
                  </a:lnTo>
                  <a:lnTo>
                    <a:pt x="0" y="60"/>
                  </a:lnTo>
                  <a:lnTo>
                    <a:pt x="35" y="81"/>
                  </a:lnTo>
                  <a:lnTo>
                    <a:pt x="71" y="60"/>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4" name="Freeform 9"/>
            <p:cNvSpPr>
              <a:spLocks/>
            </p:cNvSpPr>
            <p:nvPr/>
          </p:nvSpPr>
          <p:spPr bwMode="auto">
            <a:xfrm>
              <a:off x="7615228" y="2784465"/>
              <a:ext cx="111125" cy="128588"/>
            </a:xfrm>
            <a:custGeom>
              <a:avLst/>
              <a:gdLst>
                <a:gd name="T0" fmla="*/ 70 w 70"/>
                <a:gd name="T1" fmla="*/ 20 h 81"/>
                <a:gd name="T2" fmla="*/ 36 w 70"/>
                <a:gd name="T3" fmla="*/ 0 h 81"/>
                <a:gd name="T4" fmla="*/ 0 w 70"/>
                <a:gd name="T5" fmla="*/ 20 h 81"/>
                <a:gd name="T6" fmla="*/ 0 w 70"/>
                <a:gd name="T7" fmla="*/ 60 h 81"/>
                <a:gd name="T8" fmla="*/ 36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6" y="0"/>
                  </a:lnTo>
                  <a:lnTo>
                    <a:pt x="0" y="20"/>
                  </a:lnTo>
                  <a:lnTo>
                    <a:pt x="0" y="60"/>
                  </a:lnTo>
                  <a:lnTo>
                    <a:pt x="36"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5" name="Freeform 10"/>
            <p:cNvSpPr>
              <a:spLocks/>
            </p:cNvSpPr>
            <p:nvPr/>
          </p:nvSpPr>
          <p:spPr bwMode="auto">
            <a:xfrm>
              <a:off x="7853354" y="2578091"/>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6" name="Freeform 11"/>
            <p:cNvSpPr>
              <a:spLocks/>
            </p:cNvSpPr>
            <p:nvPr/>
          </p:nvSpPr>
          <p:spPr bwMode="auto">
            <a:xfrm>
              <a:off x="7734291" y="2578090"/>
              <a:ext cx="112713" cy="127000"/>
            </a:xfrm>
            <a:custGeom>
              <a:avLst/>
              <a:gdLst>
                <a:gd name="T0" fmla="*/ 71 w 71"/>
                <a:gd name="T1" fmla="*/ 20 h 80"/>
                <a:gd name="T2" fmla="*/ 35 w 71"/>
                <a:gd name="T3" fmla="*/ 0 h 80"/>
                <a:gd name="T4" fmla="*/ 0 w 71"/>
                <a:gd name="T5" fmla="*/ 20 h 80"/>
                <a:gd name="T6" fmla="*/ 0 w 71"/>
                <a:gd name="T7" fmla="*/ 61 h 80"/>
                <a:gd name="T8" fmla="*/ 35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5" y="0"/>
                  </a:lnTo>
                  <a:lnTo>
                    <a:pt x="0" y="20"/>
                  </a:lnTo>
                  <a:lnTo>
                    <a:pt x="0" y="61"/>
                  </a:lnTo>
                  <a:lnTo>
                    <a:pt x="35" y="80"/>
                  </a:lnTo>
                  <a:lnTo>
                    <a:pt x="71" y="61"/>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8" name="Freeform 12"/>
            <p:cNvSpPr>
              <a:spLocks/>
            </p:cNvSpPr>
            <p:nvPr/>
          </p:nvSpPr>
          <p:spPr bwMode="auto">
            <a:xfrm>
              <a:off x="7615229" y="2578090"/>
              <a:ext cx="111125" cy="127000"/>
            </a:xfrm>
            <a:custGeom>
              <a:avLst/>
              <a:gdLst>
                <a:gd name="T0" fmla="*/ 70 w 70"/>
                <a:gd name="T1" fmla="*/ 20 h 80"/>
                <a:gd name="T2" fmla="*/ 36 w 70"/>
                <a:gd name="T3" fmla="*/ 0 h 80"/>
                <a:gd name="T4" fmla="*/ 0 w 70"/>
                <a:gd name="T5" fmla="*/ 20 h 80"/>
                <a:gd name="T6" fmla="*/ 0 w 70"/>
                <a:gd name="T7" fmla="*/ 61 h 80"/>
                <a:gd name="T8" fmla="*/ 36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6" y="0"/>
                  </a:lnTo>
                  <a:lnTo>
                    <a:pt x="0" y="20"/>
                  </a:lnTo>
                  <a:lnTo>
                    <a:pt x="0" y="61"/>
                  </a:lnTo>
                  <a:lnTo>
                    <a:pt x="36"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79" name="Freeform 13"/>
            <p:cNvSpPr>
              <a:spLocks/>
            </p:cNvSpPr>
            <p:nvPr/>
          </p:nvSpPr>
          <p:spPr bwMode="auto">
            <a:xfrm>
              <a:off x="7497754" y="2578091"/>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0" name="Freeform 14"/>
            <p:cNvSpPr>
              <a:spLocks/>
            </p:cNvSpPr>
            <p:nvPr/>
          </p:nvSpPr>
          <p:spPr bwMode="auto">
            <a:xfrm>
              <a:off x="7377104" y="257809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2" name="Freeform 15"/>
            <p:cNvSpPr>
              <a:spLocks/>
            </p:cNvSpPr>
            <p:nvPr/>
          </p:nvSpPr>
          <p:spPr bwMode="auto">
            <a:xfrm>
              <a:off x="7853354" y="2371717"/>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3" name="Freeform 17"/>
            <p:cNvSpPr>
              <a:spLocks/>
            </p:cNvSpPr>
            <p:nvPr/>
          </p:nvSpPr>
          <p:spPr bwMode="auto">
            <a:xfrm>
              <a:off x="7615228" y="2371717"/>
              <a:ext cx="111125" cy="128588"/>
            </a:xfrm>
            <a:custGeom>
              <a:avLst/>
              <a:gdLst>
                <a:gd name="T0" fmla="*/ 70 w 70"/>
                <a:gd name="T1" fmla="*/ 21 h 81"/>
                <a:gd name="T2" fmla="*/ 36 w 70"/>
                <a:gd name="T3" fmla="*/ 0 h 81"/>
                <a:gd name="T4" fmla="*/ 0 w 70"/>
                <a:gd name="T5" fmla="*/ 21 h 81"/>
                <a:gd name="T6" fmla="*/ 0 w 70"/>
                <a:gd name="T7" fmla="*/ 61 h 81"/>
                <a:gd name="T8" fmla="*/ 36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6" y="0"/>
                  </a:lnTo>
                  <a:lnTo>
                    <a:pt x="0" y="21"/>
                  </a:lnTo>
                  <a:lnTo>
                    <a:pt x="0" y="61"/>
                  </a:lnTo>
                  <a:lnTo>
                    <a:pt x="36"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4" name="Freeform 18"/>
            <p:cNvSpPr>
              <a:spLocks/>
            </p:cNvSpPr>
            <p:nvPr/>
          </p:nvSpPr>
          <p:spPr bwMode="auto">
            <a:xfrm>
              <a:off x="7497754" y="2371716"/>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5" name="Freeform 19"/>
            <p:cNvSpPr>
              <a:spLocks/>
            </p:cNvSpPr>
            <p:nvPr/>
          </p:nvSpPr>
          <p:spPr bwMode="auto">
            <a:xfrm>
              <a:off x="7377104" y="2371716"/>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6" name="Freeform 20"/>
            <p:cNvSpPr>
              <a:spLocks/>
            </p:cNvSpPr>
            <p:nvPr/>
          </p:nvSpPr>
          <p:spPr bwMode="auto">
            <a:xfrm>
              <a:off x="7794616" y="2270117"/>
              <a:ext cx="109538" cy="127000"/>
            </a:xfrm>
            <a:custGeom>
              <a:avLst/>
              <a:gdLst>
                <a:gd name="T0" fmla="*/ 69 w 69"/>
                <a:gd name="T1" fmla="*/ 19 h 80"/>
                <a:gd name="T2" fmla="*/ 35 w 69"/>
                <a:gd name="T3" fmla="*/ 0 h 80"/>
                <a:gd name="T4" fmla="*/ 0 w 69"/>
                <a:gd name="T5" fmla="*/ 19 h 80"/>
                <a:gd name="T6" fmla="*/ 0 w 69"/>
                <a:gd name="T7" fmla="*/ 59 h 80"/>
                <a:gd name="T8" fmla="*/ 35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59"/>
                  </a:lnTo>
                  <a:lnTo>
                    <a:pt x="35"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7" name="Freeform 21"/>
            <p:cNvSpPr>
              <a:spLocks/>
            </p:cNvSpPr>
            <p:nvPr/>
          </p:nvSpPr>
          <p:spPr bwMode="auto">
            <a:xfrm>
              <a:off x="7675554" y="2270117"/>
              <a:ext cx="111125" cy="127000"/>
            </a:xfrm>
            <a:custGeom>
              <a:avLst/>
              <a:gdLst>
                <a:gd name="T0" fmla="*/ 70 w 70"/>
                <a:gd name="T1" fmla="*/ 19 h 80"/>
                <a:gd name="T2" fmla="*/ 34 w 70"/>
                <a:gd name="T3" fmla="*/ 0 h 80"/>
                <a:gd name="T4" fmla="*/ 0 w 70"/>
                <a:gd name="T5" fmla="*/ 19 h 80"/>
                <a:gd name="T6" fmla="*/ 0 w 70"/>
                <a:gd name="T7" fmla="*/ 59 h 80"/>
                <a:gd name="T8" fmla="*/ 34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59"/>
                  </a:lnTo>
                  <a:lnTo>
                    <a:pt x="34"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8" name="Freeform 23"/>
            <p:cNvSpPr>
              <a:spLocks/>
            </p:cNvSpPr>
            <p:nvPr/>
          </p:nvSpPr>
          <p:spPr bwMode="auto">
            <a:xfrm>
              <a:off x="7437429" y="2270117"/>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89" name="Freeform 26"/>
            <p:cNvSpPr>
              <a:spLocks/>
            </p:cNvSpPr>
            <p:nvPr/>
          </p:nvSpPr>
          <p:spPr bwMode="auto">
            <a:xfrm>
              <a:off x="7734291" y="2187567"/>
              <a:ext cx="112713" cy="107950"/>
            </a:xfrm>
            <a:custGeom>
              <a:avLst/>
              <a:gdLst>
                <a:gd name="T0" fmla="*/ 29 w 58"/>
                <a:gd name="T1" fmla="*/ 55 h 55"/>
                <a:gd name="T2" fmla="*/ 58 w 58"/>
                <a:gd name="T3" fmla="*/ 38 h 55"/>
                <a:gd name="T4" fmla="*/ 58 w 58"/>
                <a:gd name="T5" fmla="*/ 16 h 55"/>
                <a:gd name="T6" fmla="*/ 9 w 58"/>
                <a:gd name="T7" fmla="*/ 0 h 55"/>
                <a:gd name="T8" fmla="*/ 0 w 58"/>
                <a:gd name="T9" fmla="*/ 5 h 55"/>
                <a:gd name="T10" fmla="*/ 0 w 58"/>
                <a:gd name="T11" fmla="*/ 38 h 55"/>
                <a:gd name="T12" fmla="*/ 29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29" y="55"/>
                  </a:moveTo>
                  <a:cubicBezTo>
                    <a:pt x="58" y="38"/>
                    <a:pt x="58" y="38"/>
                    <a:pt x="58" y="38"/>
                  </a:cubicBezTo>
                  <a:cubicBezTo>
                    <a:pt x="58" y="16"/>
                    <a:pt x="58" y="16"/>
                    <a:pt x="58" y="16"/>
                  </a:cubicBezTo>
                  <a:cubicBezTo>
                    <a:pt x="42" y="9"/>
                    <a:pt x="25" y="4"/>
                    <a:pt x="9" y="0"/>
                  </a:cubicBezTo>
                  <a:cubicBezTo>
                    <a:pt x="0" y="5"/>
                    <a:pt x="0" y="5"/>
                    <a:pt x="0" y="5"/>
                  </a:cubicBezTo>
                  <a:cubicBezTo>
                    <a:pt x="0" y="38"/>
                    <a:pt x="0" y="38"/>
                    <a:pt x="0" y="38"/>
                  </a:cubicBezTo>
                  <a:lnTo>
                    <a:pt x="29" y="55"/>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0" name="Freeform 30"/>
            <p:cNvSpPr>
              <a:spLocks/>
            </p:cNvSpPr>
            <p:nvPr/>
          </p:nvSpPr>
          <p:spPr bwMode="auto">
            <a:xfrm>
              <a:off x="7497753" y="2166931"/>
              <a:ext cx="109538" cy="128588"/>
            </a:xfrm>
            <a:custGeom>
              <a:avLst/>
              <a:gdLst>
                <a:gd name="T0" fmla="*/ 0 w 57"/>
                <a:gd name="T1" fmla="*/ 16 h 66"/>
                <a:gd name="T2" fmla="*/ 0 w 57"/>
                <a:gd name="T3" fmla="*/ 49 h 66"/>
                <a:gd name="T4" fmla="*/ 28 w 57"/>
                <a:gd name="T5" fmla="*/ 66 h 66"/>
                <a:gd name="T6" fmla="*/ 57 w 57"/>
                <a:gd name="T7" fmla="*/ 49 h 66"/>
                <a:gd name="T8" fmla="*/ 57 w 57"/>
                <a:gd name="T9" fmla="*/ 16 h 66"/>
                <a:gd name="T10" fmla="*/ 29 w 57"/>
                <a:gd name="T11" fmla="*/ 0 h 66"/>
                <a:gd name="T12" fmla="*/ 27 w 57"/>
                <a:gd name="T13" fmla="*/ 0 h 66"/>
                <a:gd name="T14" fmla="*/ 0 w 57"/>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6">
                  <a:moveTo>
                    <a:pt x="0" y="16"/>
                  </a:moveTo>
                  <a:cubicBezTo>
                    <a:pt x="0" y="49"/>
                    <a:pt x="0" y="49"/>
                    <a:pt x="0" y="49"/>
                  </a:cubicBezTo>
                  <a:cubicBezTo>
                    <a:pt x="28" y="66"/>
                    <a:pt x="28" y="66"/>
                    <a:pt x="28" y="66"/>
                  </a:cubicBezTo>
                  <a:cubicBezTo>
                    <a:pt x="57" y="49"/>
                    <a:pt x="57" y="49"/>
                    <a:pt x="57" y="49"/>
                  </a:cubicBezTo>
                  <a:cubicBezTo>
                    <a:pt x="57" y="16"/>
                    <a:pt x="57" y="16"/>
                    <a:pt x="57" y="16"/>
                  </a:cubicBezTo>
                  <a:cubicBezTo>
                    <a:pt x="29" y="0"/>
                    <a:pt x="29" y="0"/>
                    <a:pt x="29" y="0"/>
                  </a:cubicBezTo>
                  <a:cubicBezTo>
                    <a:pt x="29" y="0"/>
                    <a:pt x="28" y="0"/>
                    <a:pt x="27" y="0"/>
                  </a:cubicBezTo>
                  <a:lnTo>
                    <a:pt x="0"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1" name="Freeform 32"/>
            <p:cNvSpPr>
              <a:spLocks/>
            </p:cNvSpPr>
            <p:nvPr/>
          </p:nvSpPr>
          <p:spPr bwMode="auto">
            <a:xfrm>
              <a:off x="8032736" y="2484431"/>
              <a:ext cx="55563" cy="119062"/>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2" name="Freeform 33"/>
            <p:cNvSpPr>
              <a:spLocks/>
            </p:cNvSpPr>
            <p:nvPr/>
          </p:nvSpPr>
          <p:spPr bwMode="auto">
            <a:xfrm>
              <a:off x="8032740" y="2682869"/>
              <a:ext cx="53975" cy="114299"/>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3" name="Freeform 35"/>
            <p:cNvSpPr>
              <a:spLocks/>
            </p:cNvSpPr>
            <p:nvPr/>
          </p:nvSpPr>
          <p:spPr bwMode="auto">
            <a:xfrm>
              <a:off x="7972415" y="2371718"/>
              <a:ext cx="95249"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4" name="Freeform 36"/>
            <p:cNvSpPr>
              <a:spLocks/>
            </p:cNvSpPr>
            <p:nvPr/>
          </p:nvSpPr>
          <p:spPr bwMode="auto">
            <a:xfrm>
              <a:off x="7912090" y="2887656"/>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5" name="Freeform 37"/>
            <p:cNvSpPr>
              <a:spLocks/>
            </p:cNvSpPr>
            <p:nvPr/>
          </p:nvSpPr>
          <p:spPr bwMode="auto">
            <a:xfrm>
              <a:off x="7972414" y="2784467"/>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6" name="Freeform 38"/>
            <p:cNvSpPr>
              <a:spLocks/>
            </p:cNvSpPr>
            <p:nvPr/>
          </p:nvSpPr>
          <p:spPr bwMode="auto">
            <a:xfrm>
              <a:off x="7912089" y="3092442"/>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7" name="Freeform 39"/>
            <p:cNvSpPr>
              <a:spLocks/>
            </p:cNvSpPr>
            <p:nvPr/>
          </p:nvSpPr>
          <p:spPr bwMode="auto">
            <a:xfrm>
              <a:off x="7972415" y="3001955"/>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8" name="Freeform 40"/>
            <p:cNvSpPr>
              <a:spLocks/>
            </p:cNvSpPr>
            <p:nvPr/>
          </p:nvSpPr>
          <p:spPr bwMode="auto">
            <a:xfrm>
              <a:off x="7912090" y="3314691"/>
              <a:ext cx="26987"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499" name="Freeform 41"/>
            <p:cNvSpPr>
              <a:spLocks/>
            </p:cNvSpPr>
            <p:nvPr/>
          </p:nvSpPr>
          <p:spPr bwMode="auto">
            <a:xfrm>
              <a:off x="7853353" y="3195629"/>
              <a:ext cx="103187"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0" name="Freeform 42"/>
            <p:cNvSpPr>
              <a:spLocks/>
            </p:cNvSpPr>
            <p:nvPr/>
          </p:nvSpPr>
          <p:spPr bwMode="auto">
            <a:xfrm>
              <a:off x="7794615" y="3505190"/>
              <a:ext cx="98424"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1" name="Freeform 43"/>
            <p:cNvSpPr>
              <a:spLocks/>
            </p:cNvSpPr>
            <p:nvPr/>
          </p:nvSpPr>
          <p:spPr bwMode="auto">
            <a:xfrm>
              <a:off x="7853352" y="340041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2" name="Freeform 44"/>
            <p:cNvSpPr>
              <a:spLocks/>
            </p:cNvSpPr>
            <p:nvPr/>
          </p:nvSpPr>
          <p:spPr bwMode="auto">
            <a:xfrm>
              <a:off x="7675552" y="3709979"/>
              <a:ext cx="106363" cy="65087"/>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3" name="Freeform 45"/>
            <p:cNvSpPr>
              <a:spLocks/>
            </p:cNvSpPr>
            <p:nvPr/>
          </p:nvSpPr>
          <p:spPr bwMode="auto">
            <a:xfrm>
              <a:off x="7734289" y="3608377"/>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4" name="Freeform 46"/>
            <p:cNvSpPr>
              <a:spLocks/>
            </p:cNvSpPr>
            <p:nvPr/>
          </p:nvSpPr>
          <p:spPr bwMode="auto">
            <a:xfrm>
              <a:off x="7554903" y="370997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5" name="Freeform 47"/>
            <p:cNvSpPr>
              <a:spLocks/>
            </p:cNvSpPr>
            <p:nvPr/>
          </p:nvSpPr>
          <p:spPr bwMode="auto">
            <a:xfrm>
              <a:off x="7491402" y="370997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6" name="Freeform 49"/>
            <p:cNvSpPr>
              <a:spLocks/>
            </p:cNvSpPr>
            <p:nvPr/>
          </p:nvSpPr>
          <p:spPr bwMode="auto">
            <a:xfrm>
              <a:off x="7318365" y="2887655"/>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7" name="Freeform 50"/>
            <p:cNvSpPr>
              <a:spLocks/>
            </p:cNvSpPr>
            <p:nvPr/>
          </p:nvSpPr>
          <p:spPr bwMode="auto">
            <a:xfrm>
              <a:off x="7362814" y="3092441"/>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8" name="Freeform 51"/>
            <p:cNvSpPr>
              <a:spLocks/>
            </p:cNvSpPr>
            <p:nvPr/>
          </p:nvSpPr>
          <p:spPr bwMode="auto">
            <a:xfrm>
              <a:off x="7396152" y="3311517"/>
              <a:ext cx="33338" cy="100012"/>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09" name="Freeform 52"/>
            <p:cNvSpPr>
              <a:spLocks/>
            </p:cNvSpPr>
            <p:nvPr/>
          </p:nvSpPr>
          <p:spPr bwMode="auto">
            <a:xfrm>
              <a:off x="7386628" y="3195630"/>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0" name="Freeform 53"/>
            <p:cNvSpPr>
              <a:spLocks/>
            </p:cNvSpPr>
            <p:nvPr/>
          </p:nvSpPr>
          <p:spPr bwMode="auto">
            <a:xfrm>
              <a:off x="7400914" y="3521065"/>
              <a:ext cx="28576" cy="82551"/>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1" name="Freeform 54"/>
            <p:cNvSpPr>
              <a:spLocks/>
            </p:cNvSpPr>
            <p:nvPr/>
          </p:nvSpPr>
          <p:spPr bwMode="auto">
            <a:xfrm>
              <a:off x="7396153" y="3400416"/>
              <a:ext cx="92075" cy="130174"/>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2" name="Freeform 55"/>
            <p:cNvSpPr>
              <a:spLocks/>
            </p:cNvSpPr>
            <p:nvPr/>
          </p:nvSpPr>
          <p:spPr bwMode="auto">
            <a:xfrm>
              <a:off x="7424728" y="3608378"/>
              <a:ext cx="63499"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3" name="Freeform 56"/>
            <p:cNvSpPr>
              <a:spLocks/>
            </p:cNvSpPr>
            <p:nvPr/>
          </p:nvSpPr>
          <p:spPr bwMode="auto">
            <a:xfrm>
              <a:off x="7292964" y="2346319"/>
              <a:ext cx="15875" cy="28576"/>
            </a:xfrm>
            <a:custGeom>
              <a:avLst/>
              <a:gdLst>
                <a:gd name="T0" fmla="*/ 0 w 8"/>
                <a:gd name="T1" fmla="*/ 14 h 14"/>
                <a:gd name="T2" fmla="*/ 8 w 8"/>
                <a:gd name="T3" fmla="*/ 9 h 14"/>
                <a:gd name="T4" fmla="*/ 8 w 8"/>
                <a:gd name="T5" fmla="*/ 0 h 14"/>
                <a:gd name="T6" fmla="*/ 0 w 8"/>
                <a:gd name="T7" fmla="*/ 14 h 14"/>
              </a:gdLst>
              <a:ahLst/>
              <a:cxnLst>
                <a:cxn ang="0">
                  <a:pos x="T0" y="T1"/>
                </a:cxn>
                <a:cxn ang="0">
                  <a:pos x="T2" y="T3"/>
                </a:cxn>
                <a:cxn ang="0">
                  <a:pos x="T4" y="T5"/>
                </a:cxn>
                <a:cxn ang="0">
                  <a:pos x="T6" y="T7"/>
                </a:cxn>
              </a:cxnLst>
              <a:rect l="0" t="0" r="r" b="b"/>
              <a:pathLst>
                <a:path w="8" h="14">
                  <a:moveTo>
                    <a:pt x="0" y="14"/>
                  </a:moveTo>
                  <a:cubicBezTo>
                    <a:pt x="8" y="9"/>
                    <a:pt x="8" y="9"/>
                    <a:pt x="8" y="9"/>
                  </a:cubicBezTo>
                  <a:cubicBezTo>
                    <a:pt x="8" y="0"/>
                    <a:pt x="8" y="0"/>
                    <a:pt x="8" y="0"/>
                  </a:cubicBezTo>
                  <a:cubicBezTo>
                    <a:pt x="5" y="4"/>
                    <a:pt x="3" y="9"/>
                    <a:pt x="0" y="14"/>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4" name="Freeform 57"/>
            <p:cNvSpPr>
              <a:spLocks/>
            </p:cNvSpPr>
            <p:nvPr/>
          </p:nvSpPr>
          <p:spPr bwMode="auto">
            <a:xfrm>
              <a:off x="7248512" y="2476494"/>
              <a:ext cx="60324"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5" name="Freeform 58"/>
            <p:cNvSpPr>
              <a:spLocks/>
            </p:cNvSpPr>
            <p:nvPr/>
          </p:nvSpPr>
          <p:spPr bwMode="auto">
            <a:xfrm>
              <a:off x="7261211" y="2371717"/>
              <a:ext cx="107950" cy="128588"/>
            </a:xfrm>
            <a:custGeom>
              <a:avLst/>
              <a:gdLst>
                <a:gd name="T0" fmla="*/ 0 w 56"/>
                <a:gd name="T1" fmla="*/ 50 h 66"/>
                <a:gd name="T2" fmla="*/ 27 w 56"/>
                <a:gd name="T3" fmla="*/ 66 h 66"/>
                <a:gd name="T4" fmla="*/ 56 w 56"/>
                <a:gd name="T5" fmla="*/ 50 h 66"/>
                <a:gd name="T6" fmla="*/ 56 w 56"/>
                <a:gd name="T7" fmla="*/ 17 h 66"/>
                <a:gd name="T8" fmla="*/ 27 w 56"/>
                <a:gd name="T9" fmla="*/ 0 h 66"/>
                <a:gd name="T10" fmla="*/ 14 w 56"/>
                <a:gd name="T11" fmla="*/ 8 h 66"/>
                <a:gd name="T12" fmla="*/ 0 w 56"/>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6" h="66">
                  <a:moveTo>
                    <a:pt x="0" y="50"/>
                  </a:moveTo>
                  <a:cubicBezTo>
                    <a:pt x="27" y="66"/>
                    <a:pt x="27" y="66"/>
                    <a:pt x="27" y="66"/>
                  </a:cubicBezTo>
                  <a:cubicBezTo>
                    <a:pt x="56" y="50"/>
                    <a:pt x="56" y="50"/>
                    <a:pt x="56" y="50"/>
                  </a:cubicBezTo>
                  <a:cubicBezTo>
                    <a:pt x="56" y="17"/>
                    <a:pt x="56" y="17"/>
                    <a:pt x="56" y="17"/>
                  </a:cubicBezTo>
                  <a:cubicBezTo>
                    <a:pt x="27" y="0"/>
                    <a:pt x="27" y="0"/>
                    <a:pt x="27" y="0"/>
                  </a:cubicBezTo>
                  <a:cubicBezTo>
                    <a:pt x="14" y="8"/>
                    <a:pt x="14" y="8"/>
                    <a:pt x="14" y="8"/>
                  </a:cubicBezTo>
                  <a:cubicBezTo>
                    <a:pt x="7" y="22"/>
                    <a:pt x="3" y="36"/>
                    <a:pt x="0" y="50"/>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6" name="Freeform 59"/>
            <p:cNvSpPr>
              <a:spLocks/>
            </p:cNvSpPr>
            <p:nvPr/>
          </p:nvSpPr>
          <p:spPr bwMode="auto">
            <a:xfrm>
              <a:off x="7262800" y="2686041"/>
              <a:ext cx="46037"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7" name="Freeform 60"/>
            <p:cNvSpPr>
              <a:spLocks/>
            </p:cNvSpPr>
            <p:nvPr/>
          </p:nvSpPr>
          <p:spPr bwMode="auto">
            <a:xfrm>
              <a:off x="7288199" y="2784466"/>
              <a:ext cx="80962"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8" name="Freeform 61"/>
            <p:cNvSpPr>
              <a:spLocks/>
            </p:cNvSpPr>
            <p:nvPr/>
          </p:nvSpPr>
          <p:spPr bwMode="auto">
            <a:xfrm>
              <a:off x="7342175" y="3005127"/>
              <a:ext cx="26987"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19" name="Freeform 63"/>
            <p:cNvSpPr>
              <a:spLocks/>
            </p:cNvSpPr>
            <p:nvPr/>
          </p:nvSpPr>
          <p:spPr bwMode="auto">
            <a:xfrm>
              <a:off x="7794609" y="2474905"/>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0" name="Freeform 64"/>
            <p:cNvSpPr>
              <a:spLocks/>
            </p:cNvSpPr>
            <p:nvPr/>
          </p:nvSpPr>
          <p:spPr bwMode="auto">
            <a:xfrm>
              <a:off x="7675548" y="2474905"/>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1" name="Freeform 65"/>
            <p:cNvSpPr>
              <a:spLocks/>
            </p:cNvSpPr>
            <p:nvPr/>
          </p:nvSpPr>
          <p:spPr bwMode="auto">
            <a:xfrm>
              <a:off x="7554899" y="2474905"/>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2" name="Freeform 66"/>
            <p:cNvSpPr>
              <a:spLocks/>
            </p:cNvSpPr>
            <p:nvPr/>
          </p:nvSpPr>
          <p:spPr bwMode="auto">
            <a:xfrm>
              <a:off x="7437424" y="247490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3" name="Freeform 67"/>
            <p:cNvSpPr>
              <a:spLocks/>
            </p:cNvSpPr>
            <p:nvPr/>
          </p:nvSpPr>
          <p:spPr bwMode="auto">
            <a:xfrm>
              <a:off x="7316774" y="247490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4" name="Freeform 68"/>
            <p:cNvSpPr>
              <a:spLocks/>
            </p:cNvSpPr>
            <p:nvPr/>
          </p:nvSpPr>
          <p:spPr bwMode="auto">
            <a:xfrm>
              <a:off x="7912086" y="2679690"/>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5" name="Freeform 69"/>
            <p:cNvSpPr>
              <a:spLocks/>
            </p:cNvSpPr>
            <p:nvPr/>
          </p:nvSpPr>
          <p:spPr bwMode="auto">
            <a:xfrm>
              <a:off x="7972414" y="2578092"/>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6" name="Freeform 70"/>
            <p:cNvSpPr>
              <a:spLocks/>
            </p:cNvSpPr>
            <p:nvPr/>
          </p:nvSpPr>
          <p:spPr bwMode="auto">
            <a:xfrm>
              <a:off x="7794615" y="2679692"/>
              <a:ext cx="109538" cy="130174"/>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7" name="Freeform 71"/>
            <p:cNvSpPr>
              <a:spLocks/>
            </p:cNvSpPr>
            <p:nvPr/>
          </p:nvSpPr>
          <p:spPr bwMode="auto">
            <a:xfrm>
              <a:off x="7675552" y="2679691"/>
              <a:ext cx="111125" cy="130174"/>
            </a:xfrm>
            <a:custGeom>
              <a:avLst/>
              <a:gdLst>
                <a:gd name="T0" fmla="*/ 70 w 70"/>
                <a:gd name="T1" fmla="*/ 21 h 82"/>
                <a:gd name="T2" fmla="*/ 34 w 70"/>
                <a:gd name="T3" fmla="*/ 0 h 82"/>
                <a:gd name="T4" fmla="*/ 0 w 70"/>
                <a:gd name="T5" fmla="*/ 21 h 82"/>
                <a:gd name="T6" fmla="*/ 0 w 70"/>
                <a:gd name="T7" fmla="*/ 61 h 82"/>
                <a:gd name="T8" fmla="*/ 34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4" y="0"/>
                  </a:lnTo>
                  <a:lnTo>
                    <a:pt x="0" y="21"/>
                  </a:lnTo>
                  <a:lnTo>
                    <a:pt x="0" y="61"/>
                  </a:lnTo>
                  <a:lnTo>
                    <a:pt x="34" y="82"/>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8" name="Freeform 72"/>
            <p:cNvSpPr>
              <a:spLocks/>
            </p:cNvSpPr>
            <p:nvPr/>
          </p:nvSpPr>
          <p:spPr bwMode="auto">
            <a:xfrm>
              <a:off x="7554903" y="2679691"/>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29" name="Freeform 73"/>
            <p:cNvSpPr>
              <a:spLocks/>
            </p:cNvSpPr>
            <p:nvPr/>
          </p:nvSpPr>
          <p:spPr bwMode="auto">
            <a:xfrm>
              <a:off x="7437428" y="2679692"/>
              <a:ext cx="109538" cy="130174"/>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0" name="Freeform 74"/>
            <p:cNvSpPr>
              <a:spLocks/>
            </p:cNvSpPr>
            <p:nvPr/>
          </p:nvSpPr>
          <p:spPr bwMode="auto">
            <a:xfrm>
              <a:off x="7316778" y="2679692"/>
              <a:ext cx="112713" cy="130174"/>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1" name="Freeform 75"/>
            <p:cNvSpPr>
              <a:spLocks/>
            </p:cNvSpPr>
            <p:nvPr/>
          </p:nvSpPr>
          <p:spPr bwMode="auto">
            <a:xfrm>
              <a:off x="7258035" y="2578093"/>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2" name="Freeform 76"/>
            <p:cNvSpPr>
              <a:spLocks/>
            </p:cNvSpPr>
            <p:nvPr/>
          </p:nvSpPr>
          <p:spPr bwMode="auto">
            <a:xfrm>
              <a:off x="7794608" y="2887654"/>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3" name="Freeform 77"/>
            <p:cNvSpPr>
              <a:spLocks/>
            </p:cNvSpPr>
            <p:nvPr/>
          </p:nvSpPr>
          <p:spPr bwMode="auto">
            <a:xfrm>
              <a:off x="7794608" y="3092441"/>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4" name="Freeform 78"/>
            <p:cNvSpPr>
              <a:spLocks/>
            </p:cNvSpPr>
            <p:nvPr/>
          </p:nvSpPr>
          <p:spPr bwMode="auto">
            <a:xfrm>
              <a:off x="7853343" y="2990841"/>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5" name="Freeform 79"/>
            <p:cNvSpPr>
              <a:spLocks/>
            </p:cNvSpPr>
            <p:nvPr/>
          </p:nvSpPr>
          <p:spPr bwMode="auto">
            <a:xfrm>
              <a:off x="7794593" y="329881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6" name="Freeform 80"/>
            <p:cNvSpPr>
              <a:spLocks/>
            </p:cNvSpPr>
            <p:nvPr/>
          </p:nvSpPr>
          <p:spPr bwMode="auto">
            <a:xfrm>
              <a:off x="7675533" y="2887653"/>
              <a:ext cx="111124" cy="127000"/>
            </a:xfrm>
            <a:custGeom>
              <a:avLst/>
              <a:gdLst>
                <a:gd name="T0" fmla="*/ 70 w 70"/>
                <a:gd name="T1" fmla="*/ 19 h 80"/>
                <a:gd name="T2" fmla="*/ 34 w 70"/>
                <a:gd name="T3" fmla="*/ 0 h 80"/>
                <a:gd name="T4" fmla="*/ 0 w 70"/>
                <a:gd name="T5" fmla="*/ 19 h 80"/>
                <a:gd name="T6" fmla="*/ 0 w 70"/>
                <a:gd name="T7" fmla="*/ 60 h 80"/>
                <a:gd name="T8" fmla="*/ 34 w 70"/>
                <a:gd name="T9" fmla="*/ 80 h 80"/>
                <a:gd name="T10" fmla="*/ 70 w 70"/>
                <a:gd name="T11" fmla="*/ 60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60"/>
                  </a:lnTo>
                  <a:lnTo>
                    <a:pt x="34" y="80"/>
                  </a:lnTo>
                  <a:lnTo>
                    <a:pt x="70" y="60"/>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7" name="Freeform 81"/>
            <p:cNvSpPr>
              <a:spLocks/>
            </p:cNvSpPr>
            <p:nvPr/>
          </p:nvSpPr>
          <p:spPr bwMode="auto">
            <a:xfrm>
              <a:off x="7675533" y="3092440"/>
              <a:ext cx="111124"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8" name="Freeform 82"/>
            <p:cNvSpPr>
              <a:spLocks/>
            </p:cNvSpPr>
            <p:nvPr/>
          </p:nvSpPr>
          <p:spPr bwMode="auto">
            <a:xfrm>
              <a:off x="7734270" y="299084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39" name="Freeform 83"/>
            <p:cNvSpPr>
              <a:spLocks/>
            </p:cNvSpPr>
            <p:nvPr/>
          </p:nvSpPr>
          <p:spPr bwMode="auto">
            <a:xfrm>
              <a:off x="7675533" y="3298814"/>
              <a:ext cx="111124"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0" name="Freeform 84"/>
            <p:cNvSpPr>
              <a:spLocks/>
            </p:cNvSpPr>
            <p:nvPr/>
          </p:nvSpPr>
          <p:spPr bwMode="auto">
            <a:xfrm>
              <a:off x="7734269" y="319562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1" name="Freeform 85"/>
            <p:cNvSpPr>
              <a:spLocks/>
            </p:cNvSpPr>
            <p:nvPr/>
          </p:nvSpPr>
          <p:spPr bwMode="auto">
            <a:xfrm>
              <a:off x="7675533" y="3505188"/>
              <a:ext cx="111124"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2" name="Freeform 86"/>
            <p:cNvSpPr>
              <a:spLocks/>
            </p:cNvSpPr>
            <p:nvPr/>
          </p:nvSpPr>
          <p:spPr bwMode="auto">
            <a:xfrm>
              <a:off x="7734280" y="3400414"/>
              <a:ext cx="112713" cy="130174"/>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3" name="Freeform 87"/>
            <p:cNvSpPr>
              <a:spLocks/>
            </p:cNvSpPr>
            <p:nvPr/>
          </p:nvSpPr>
          <p:spPr bwMode="auto">
            <a:xfrm>
              <a:off x="7497743" y="2784468"/>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4" name="Freeform 88"/>
            <p:cNvSpPr>
              <a:spLocks/>
            </p:cNvSpPr>
            <p:nvPr/>
          </p:nvSpPr>
          <p:spPr bwMode="auto">
            <a:xfrm>
              <a:off x="7554894" y="2887655"/>
              <a:ext cx="112713" cy="127000"/>
            </a:xfrm>
            <a:custGeom>
              <a:avLst/>
              <a:gdLst>
                <a:gd name="T0" fmla="*/ 71 w 71"/>
                <a:gd name="T1" fmla="*/ 19 h 80"/>
                <a:gd name="T2" fmla="*/ 36 w 71"/>
                <a:gd name="T3" fmla="*/ 0 h 80"/>
                <a:gd name="T4" fmla="*/ 0 w 71"/>
                <a:gd name="T5" fmla="*/ 19 h 80"/>
                <a:gd name="T6" fmla="*/ 0 w 71"/>
                <a:gd name="T7" fmla="*/ 60 h 80"/>
                <a:gd name="T8" fmla="*/ 36 w 71"/>
                <a:gd name="T9" fmla="*/ 80 h 80"/>
                <a:gd name="T10" fmla="*/ 71 w 71"/>
                <a:gd name="T11" fmla="*/ 60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60"/>
                  </a:lnTo>
                  <a:lnTo>
                    <a:pt x="36" y="80"/>
                  </a:lnTo>
                  <a:lnTo>
                    <a:pt x="71" y="60"/>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5" name="Freeform 89"/>
            <p:cNvSpPr>
              <a:spLocks/>
            </p:cNvSpPr>
            <p:nvPr/>
          </p:nvSpPr>
          <p:spPr bwMode="auto">
            <a:xfrm>
              <a:off x="7554894" y="3092442"/>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6" name="Freeform 90"/>
            <p:cNvSpPr>
              <a:spLocks/>
            </p:cNvSpPr>
            <p:nvPr/>
          </p:nvSpPr>
          <p:spPr bwMode="auto">
            <a:xfrm>
              <a:off x="7615218" y="2990842"/>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7" name="Freeform 91"/>
            <p:cNvSpPr>
              <a:spLocks/>
            </p:cNvSpPr>
            <p:nvPr/>
          </p:nvSpPr>
          <p:spPr bwMode="auto">
            <a:xfrm>
              <a:off x="7554894" y="3298816"/>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8" name="Freeform 92"/>
            <p:cNvSpPr>
              <a:spLocks/>
            </p:cNvSpPr>
            <p:nvPr/>
          </p:nvSpPr>
          <p:spPr bwMode="auto">
            <a:xfrm>
              <a:off x="7615218" y="3195629"/>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49" name="Freeform 93"/>
            <p:cNvSpPr>
              <a:spLocks/>
            </p:cNvSpPr>
            <p:nvPr/>
          </p:nvSpPr>
          <p:spPr bwMode="auto">
            <a:xfrm>
              <a:off x="7554893" y="3505191"/>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0" name="Freeform 94"/>
            <p:cNvSpPr>
              <a:spLocks/>
            </p:cNvSpPr>
            <p:nvPr/>
          </p:nvSpPr>
          <p:spPr bwMode="auto">
            <a:xfrm>
              <a:off x="7615219" y="3400417"/>
              <a:ext cx="111125" cy="130174"/>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1" name="Freeform 95"/>
            <p:cNvSpPr>
              <a:spLocks/>
            </p:cNvSpPr>
            <p:nvPr/>
          </p:nvSpPr>
          <p:spPr bwMode="auto">
            <a:xfrm>
              <a:off x="7615220" y="3608379"/>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2" name="Freeform 96"/>
            <p:cNvSpPr>
              <a:spLocks/>
            </p:cNvSpPr>
            <p:nvPr/>
          </p:nvSpPr>
          <p:spPr bwMode="auto">
            <a:xfrm>
              <a:off x="7377113" y="2784469"/>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3" name="Freeform 97"/>
            <p:cNvSpPr>
              <a:spLocks/>
            </p:cNvSpPr>
            <p:nvPr/>
          </p:nvSpPr>
          <p:spPr bwMode="auto">
            <a:xfrm>
              <a:off x="7437438" y="2887660"/>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4" name="Freeform 98"/>
            <p:cNvSpPr>
              <a:spLocks/>
            </p:cNvSpPr>
            <p:nvPr/>
          </p:nvSpPr>
          <p:spPr bwMode="auto">
            <a:xfrm>
              <a:off x="7437437" y="3092445"/>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5" name="Freeform 99"/>
            <p:cNvSpPr>
              <a:spLocks/>
            </p:cNvSpPr>
            <p:nvPr/>
          </p:nvSpPr>
          <p:spPr bwMode="auto">
            <a:xfrm>
              <a:off x="7497763" y="299084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6" name="Freeform 100"/>
            <p:cNvSpPr>
              <a:spLocks/>
            </p:cNvSpPr>
            <p:nvPr/>
          </p:nvSpPr>
          <p:spPr bwMode="auto">
            <a:xfrm>
              <a:off x="7437437" y="3298819"/>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7" name="Freeform 101"/>
            <p:cNvSpPr>
              <a:spLocks/>
            </p:cNvSpPr>
            <p:nvPr/>
          </p:nvSpPr>
          <p:spPr bwMode="auto">
            <a:xfrm>
              <a:off x="7497762" y="3195633"/>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8" name="Freeform 102"/>
            <p:cNvSpPr>
              <a:spLocks/>
            </p:cNvSpPr>
            <p:nvPr/>
          </p:nvSpPr>
          <p:spPr bwMode="auto">
            <a:xfrm>
              <a:off x="7437437" y="350519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59" name="Freeform 103"/>
            <p:cNvSpPr>
              <a:spLocks/>
            </p:cNvSpPr>
            <p:nvPr/>
          </p:nvSpPr>
          <p:spPr bwMode="auto">
            <a:xfrm>
              <a:off x="7497763" y="3400420"/>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60" name="Freeform 104"/>
            <p:cNvSpPr>
              <a:spLocks/>
            </p:cNvSpPr>
            <p:nvPr/>
          </p:nvSpPr>
          <p:spPr bwMode="auto">
            <a:xfrm>
              <a:off x="7497774" y="3608386"/>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561" name="Freeform 105"/>
            <p:cNvSpPr>
              <a:spLocks/>
            </p:cNvSpPr>
            <p:nvPr/>
          </p:nvSpPr>
          <p:spPr bwMode="auto">
            <a:xfrm>
              <a:off x="7377114"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grpSp>
      <p:grpSp>
        <p:nvGrpSpPr>
          <p:cNvPr id="17" name="Group 900"/>
          <p:cNvGrpSpPr>
            <a:grpSpLocks/>
          </p:cNvGrpSpPr>
          <p:nvPr/>
        </p:nvGrpSpPr>
        <p:grpSpPr bwMode="auto">
          <a:xfrm>
            <a:off x="8280130" y="3727450"/>
            <a:ext cx="313270" cy="311151"/>
            <a:chOff x="5699125" y="3468688"/>
            <a:chExt cx="793751" cy="762000"/>
          </a:xfrm>
        </p:grpSpPr>
        <p:sp>
          <p:nvSpPr>
            <p:cNvPr id="239127" name="Freeform 5"/>
            <p:cNvSpPr>
              <a:spLocks/>
            </p:cNvSpPr>
            <p:nvPr/>
          </p:nvSpPr>
          <p:spPr bwMode="auto">
            <a:xfrm>
              <a:off x="5699125" y="3468688"/>
              <a:ext cx="787400" cy="762000"/>
            </a:xfrm>
            <a:custGeom>
              <a:avLst/>
              <a:gdLst>
                <a:gd name="T0" fmla="*/ 2147483647 w 228"/>
                <a:gd name="T1" fmla="*/ 2147483647 h 220"/>
                <a:gd name="T2" fmla="*/ 2147483647 w 228"/>
                <a:gd name="T3" fmla="*/ 2147483647 h 220"/>
                <a:gd name="T4" fmla="*/ 2147483647 w 228"/>
                <a:gd name="T5" fmla="*/ 2147483647 h 220"/>
                <a:gd name="T6" fmla="*/ 2147483647 w 228"/>
                <a:gd name="T7" fmla="*/ 2147483647 h 220"/>
                <a:gd name="T8" fmla="*/ 2147483647 w 228"/>
                <a:gd name="T9" fmla="*/ 2147483647 h 220"/>
                <a:gd name="T10" fmla="*/ 2147483647 w 228"/>
                <a:gd name="T11" fmla="*/ 2147483647 h 220"/>
                <a:gd name="T12" fmla="*/ 2147483647 w 228"/>
                <a:gd name="T13" fmla="*/ 2147483647 h 220"/>
                <a:gd name="T14" fmla="*/ 2147483647 w 228"/>
                <a:gd name="T15" fmla="*/ 2147483647 h 220"/>
                <a:gd name="T16" fmla="*/ 2147483647 w 228"/>
                <a:gd name="T17" fmla="*/ 2147483647 h 220"/>
                <a:gd name="T18" fmla="*/ 2147483647 w 228"/>
                <a:gd name="T19" fmla="*/ 2147483647 h 220"/>
                <a:gd name="T20" fmla="*/ 2147483647 w 228"/>
                <a:gd name="T21" fmla="*/ 2147483647 h 220"/>
                <a:gd name="T22" fmla="*/ 2147483647 w 228"/>
                <a:gd name="T23" fmla="*/ 2147483647 h 220"/>
                <a:gd name="T24" fmla="*/ 2147483647 w 228"/>
                <a:gd name="T25" fmla="*/ 2147483647 h 220"/>
                <a:gd name="T26" fmla="*/ 2147483647 w 228"/>
                <a:gd name="T27" fmla="*/ 2147483647 h 220"/>
                <a:gd name="T28" fmla="*/ 2147483647 w 228"/>
                <a:gd name="T29" fmla="*/ 2147483647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220"/>
                <a:gd name="T47" fmla="*/ 228 w 228"/>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905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sp>
          <p:nvSpPr>
            <p:cNvPr id="239128" name="Freeform 6"/>
            <p:cNvSpPr>
              <a:spLocks/>
            </p:cNvSpPr>
            <p:nvPr/>
          </p:nvSpPr>
          <p:spPr bwMode="auto">
            <a:xfrm>
              <a:off x="5716588" y="3475038"/>
              <a:ext cx="776288" cy="752475"/>
            </a:xfrm>
            <a:custGeom>
              <a:avLst/>
              <a:gdLst>
                <a:gd name="T0" fmla="*/ 2147483647 w 225"/>
                <a:gd name="T1" fmla="*/ 2147483647 h 217"/>
                <a:gd name="T2" fmla="*/ 2147483647 w 225"/>
                <a:gd name="T3" fmla="*/ 2147483647 h 217"/>
                <a:gd name="T4" fmla="*/ 2147483647 w 225"/>
                <a:gd name="T5" fmla="*/ 2147483647 h 217"/>
                <a:gd name="T6" fmla="*/ 2147483647 w 225"/>
                <a:gd name="T7" fmla="*/ 2147483647 h 217"/>
                <a:gd name="T8" fmla="*/ 2147483647 w 225"/>
                <a:gd name="T9" fmla="*/ 2147483647 h 217"/>
                <a:gd name="T10" fmla="*/ 2147483647 w 225"/>
                <a:gd name="T11" fmla="*/ 2147483647 h 217"/>
                <a:gd name="T12" fmla="*/ 2147483647 w 225"/>
                <a:gd name="T13" fmla="*/ 2147483647 h 217"/>
                <a:gd name="T14" fmla="*/ 2147483647 w 225"/>
                <a:gd name="T15" fmla="*/ 2147483647 h 217"/>
                <a:gd name="T16" fmla="*/ 2147483647 w 225"/>
                <a:gd name="T17" fmla="*/ 2147483647 h 217"/>
                <a:gd name="T18" fmla="*/ 2147483647 w 225"/>
                <a:gd name="T19" fmla="*/ 2147483647 h 217"/>
                <a:gd name="T20" fmla="*/ 2147483647 w 225"/>
                <a:gd name="T21" fmla="*/ 2147483647 h 217"/>
                <a:gd name="T22" fmla="*/ 2147483647 w 225"/>
                <a:gd name="T23" fmla="*/ 2147483647 h 217"/>
                <a:gd name="T24" fmla="*/ 2147483647 w 225"/>
                <a:gd name="T25" fmla="*/ 2147483647 h 217"/>
                <a:gd name="T26" fmla="*/ 2147483647 w 225"/>
                <a:gd name="T27" fmla="*/ 2147483647 h 217"/>
                <a:gd name="T28" fmla="*/ 2147483647 w 225"/>
                <a:gd name="T29" fmla="*/ 2147483647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
                <a:gd name="T46" fmla="*/ 0 h 217"/>
                <a:gd name="T47" fmla="*/ 225 w 22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905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grpSp>
      <p:grpSp>
        <p:nvGrpSpPr>
          <p:cNvPr id="18" name="Group 901"/>
          <p:cNvGrpSpPr>
            <a:grpSpLocks/>
          </p:cNvGrpSpPr>
          <p:nvPr/>
        </p:nvGrpSpPr>
        <p:grpSpPr bwMode="auto">
          <a:xfrm>
            <a:off x="8372099" y="3694112"/>
            <a:ext cx="127895" cy="93663"/>
            <a:chOff x="7997202" y="6214672"/>
            <a:chExt cx="175199" cy="123059"/>
          </a:xfrm>
        </p:grpSpPr>
        <p:sp>
          <p:nvSpPr>
            <p:cNvPr id="1464" name="Oval 1463"/>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5" name="Oval 1464"/>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7" name="Oval 1466"/>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8" name="Oval 1467"/>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9" name="Group 902"/>
          <p:cNvGrpSpPr/>
          <p:nvPr/>
        </p:nvGrpSpPr>
        <p:grpSpPr>
          <a:xfrm>
            <a:off x="8340283" y="3743399"/>
            <a:ext cx="239075" cy="227377"/>
            <a:chOff x="-865422" y="229141"/>
            <a:chExt cx="327358" cy="301424"/>
          </a:xfrm>
          <a:solidFill>
            <a:srgbClr val="00B050"/>
          </a:solidFill>
        </p:grpSpPr>
        <p:sp>
          <p:nvSpPr>
            <p:cNvPr id="1458" name="Oval 1457"/>
            <p:cNvSpPr>
              <a:spLocks noChangeAspect="1"/>
            </p:cNvSpPr>
            <p:nvPr/>
          </p:nvSpPr>
          <p:spPr>
            <a:xfrm>
              <a:off x="-623874" y="315268"/>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0" name="Oval 1459"/>
            <p:cNvSpPr>
              <a:spLocks noChangeAspect="1"/>
            </p:cNvSpPr>
            <p:nvPr/>
          </p:nvSpPr>
          <p:spPr>
            <a:xfrm>
              <a:off x="-865422" y="252812"/>
              <a:ext cx="45720"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1" name="Oval 1460"/>
            <p:cNvSpPr>
              <a:spLocks noChangeAspect="1"/>
            </p:cNvSpPr>
            <p:nvPr/>
          </p:nvSpPr>
          <p:spPr>
            <a:xfrm>
              <a:off x="-589184"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2" name="Oval 1461"/>
            <p:cNvSpPr>
              <a:spLocks noChangeAspect="1"/>
            </p:cNvSpPr>
            <p:nvPr/>
          </p:nvSpPr>
          <p:spPr>
            <a:xfrm>
              <a:off x="-634718" y="229141"/>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63" name="Oval 1462"/>
            <p:cNvSpPr>
              <a:spLocks noChangeAspect="1"/>
            </p:cNvSpPr>
            <p:nvPr/>
          </p:nvSpPr>
          <p:spPr>
            <a:xfrm>
              <a:off x="-583783" y="484846"/>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0" name="Group 903"/>
          <p:cNvGrpSpPr/>
          <p:nvPr/>
        </p:nvGrpSpPr>
        <p:grpSpPr>
          <a:xfrm rot="4061677">
            <a:off x="8196654" y="3803738"/>
            <a:ext cx="405255" cy="216234"/>
            <a:chOff x="-768513" y="149011"/>
            <a:chExt cx="537230" cy="296083"/>
          </a:xfrm>
          <a:solidFill>
            <a:srgbClr val="00B050"/>
          </a:solidFill>
        </p:grpSpPr>
        <p:sp>
          <p:nvSpPr>
            <p:cNvPr id="1450" name="Oval 1449"/>
            <p:cNvSpPr>
              <a:spLocks noChangeAspect="1"/>
            </p:cNvSpPr>
            <p:nvPr/>
          </p:nvSpPr>
          <p:spPr>
            <a:xfrm>
              <a:off x="-639519" y="32536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1" name="Oval 1450"/>
            <p:cNvSpPr>
              <a:spLocks noChangeAspect="1"/>
            </p:cNvSpPr>
            <p:nvPr/>
          </p:nvSpPr>
          <p:spPr>
            <a:xfrm>
              <a:off x="-397890" y="279728"/>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2" name="Oval 1451"/>
            <p:cNvSpPr>
              <a:spLocks noChangeAspect="1"/>
            </p:cNvSpPr>
            <p:nvPr/>
          </p:nvSpPr>
          <p:spPr>
            <a:xfrm>
              <a:off x="-610052" y="399375"/>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3" name="Oval 1452"/>
            <p:cNvSpPr>
              <a:spLocks noChangeAspect="1"/>
            </p:cNvSpPr>
            <p:nvPr/>
          </p:nvSpPr>
          <p:spPr>
            <a:xfrm>
              <a:off x="-510746" y="393932"/>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4" name="Oval 1453"/>
            <p:cNvSpPr>
              <a:spLocks noChangeAspect="1"/>
            </p:cNvSpPr>
            <p:nvPr/>
          </p:nvSpPr>
          <p:spPr>
            <a:xfrm>
              <a:off x="-768513" y="332839"/>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6" name="Oval 1455"/>
            <p:cNvSpPr>
              <a:spLocks noChangeAspect="1"/>
            </p:cNvSpPr>
            <p:nvPr/>
          </p:nvSpPr>
          <p:spPr>
            <a:xfrm>
              <a:off x="-277002" y="149011"/>
              <a:ext cx="45719" cy="45718"/>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57" name="Oval 1456"/>
            <p:cNvSpPr>
              <a:spLocks noChangeAspect="1"/>
            </p:cNvSpPr>
            <p:nvPr/>
          </p:nvSpPr>
          <p:spPr>
            <a:xfrm>
              <a:off x="-481178" y="311267"/>
              <a:ext cx="45719" cy="45717"/>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sp>
        <p:nvSpPr>
          <p:cNvPr id="905" name="Freeform 904"/>
          <p:cNvSpPr/>
          <p:nvPr/>
        </p:nvSpPr>
        <p:spPr>
          <a:xfrm rot="14588010">
            <a:off x="10601194" y="3686755"/>
            <a:ext cx="509588" cy="102028"/>
          </a:xfrm>
          <a:custGeom>
            <a:avLst/>
            <a:gdLst>
              <a:gd name="connsiteX0" fmla="*/ 0 w 458850"/>
              <a:gd name="connsiteY0" fmla="*/ 39613 h 257761"/>
              <a:gd name="connsiteX1" fmla="*/ 277291 w 458850"/>
              <a:gd name="connsiteY1" fmla="*/ 257484 h 257761"/>
              <a:gd name="connsiteX2" fmla="*/ 458850 w 458850"/>
              <a:gd name="connsiteY2" fmla="*/ 0 h 257761"/>
              <a:gd name="connsiteX0" fmla="*/ 0 w 458850"/>
              <a:gd name="connsiteY0" fmla="*/ 39613 h 39613"/>
              <a:gd name="connsiteX1" fmla="*/ 458850 w 458850"/>
              <a:gd name="connsiteY1" fmla="*/ 0 h 39613"/>
              <a:gd name="connsiteX0" fmla="*/ 0 w 458850"/>
              <a:gd name="connsiteY0" fmla="*/ 39613 h 110708"/>
              <a:gd name="connsiteX1" fmla="*/ 458850 w 458850"/>
              <a:gd name="connsiteY1" fmla="*/ 0 h 110708"/>
              <a:gd name="connsiteX0" fmla="*/ 0 w 458850"/>
              <a:gd name="connsiteY0" fmla="*/ 39613 h 137377"/>
              <a:gd name="connsiteX1" fmla="*/ 458850 w 458850"/>
              <a:gd name="connsiteY1" fmla="*/ 0 h 137377"/>
              <a:gd name="connsiteX0" fmla="*/ 0 w 458850"/>
              <a:gd name="connsiteY0" fmla="*/ 39613 h 123202"/>
              <a:gd name="connsiteX1" fmla="*/ 458850 w 458850"/>
              <a:gd name="connsiteY1" fmla="*/ 0 h 123202"/>
              <a:gd name="connsiteX0" fmla="*/ 0 w 389527"/>
              <a:gd name="connsiteY0" fmla="*/ 42914 h 125288"/>
              <a:gd name="connsiteX1" fmla="*/ 389527 w 389527"/>
              <a:gd name="connsiteY1" fmla="*/ 0 h 125288"/>
              <a:gd name="connsiteX0" fmla="*/ 0 w 389527"/>
              <a:gd name="connsiteY0" fmla="*/ 42914 h 132397"/>
              <a:gd name="connsiteX1" fmla="*/ 389527 w 389527"/>
              <a:gd name="connsiteY1" fmla="*/ 0 h 132397"/>
              <a:gd name="connsiteX0" fmla="*/ 0 w 491134"/>
              <a:gd name="connsiteY0" fmla="*/ 0 h 135657"/>
              <a:gd name="connsiteX1" fmla="*/ 491134 w 491134"/>
              <a:gd name="connsiteY1" fmla="*/ 47041 h 135657"/>
              <a:gd name="connsiteX0" fmla="*/ 0 w 491134"/>
              <a:gd name="connsiteY0" fmla="*/ 0 h 152991"/>
              <a:gd name="connsiteX1" fmla="*/ 491134 w 491134"/>
              <a:gd name="connsiteY1" fmla="*/ 47041 h 152991"/>
              <a:gd name="connsiteX0" fmla="*/ 0 w 452173"/>
              <a:gd name="connsiteY0" fmla="*/ 11798 h 130141"/>
              <a:gd name="connsiteX1" fmla="*/ 452173 w 452173"/>
              <a:gd name="connsiteY1" fmla="*/ 0 h 130141"/>
              <a:gd name="connsiteX0" fmla="*/ 0 w 452173"/>
              <a:gd name="connsiteY0" fmla="*/ 11798 h 114820"/>
              <a:gd name="connsiteX1" fmla="*/ 452173 w 452173"/>
              <a:gd name="connsiteY1" fmla="*/ 0 h 114820"/>
            </a:gdLst>
            <a:ahLst/>
            <a:cxnLst>
              <a:cxn ang="0">
                <a:pos x="connsiteX0" y="connsiteY0"/>
              </a:cxn>
              <a:cxn ang="0">
                <a:pos x="connsiteX1" y="connsiteY1"/>
              </a:cxn>
            </a:cxnLst>
            <a:rect l="l" t="t" r="r" b="b"/>
            <a:pathLst>
              <a:path w="452173" h="114820">
                <a:moveTo>
                  <a:pt x="0" y="11798"/>
                </a:moveTo>
                <a:cubicBezTo>
                  <a:pt x="106313" y="109427"/>
                  <a:pt x="270334" y="188954"/>
                  <a:pt x="452173" y="0"/>
                </a:cubicBezTo>
              </a:path>
            </a:pathLst>
          </a:custGeom>
          <a:noFill/>
          <a:ln w="25400">
            <a:solidFill>
              <a:schemeClr val="tx1">
                <a:lumMod val="75000"/>
                <a:lumOff val="25000"/>
              </a:schemeClr>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en-US" b="0" dirty="0">
              <a:solidFill>
                <a:prstClr val="white"/>
              </a:solidFill>
            </a:endParaRPr>
          </a:p>
        </p:txBody>
      </p:sp>
      <p:sp>
        <p:nvSpPr>
          <p:cNvPr id="238641" name="Freeform 5"/>
          <p:cNvSpPr>
            <a:spLocks/>
          </p:cNvSpPr>
          <p:nvPr/>
        </p:nvSpPr>
        <p:spPr bwMode="auto">
          <a:xfrm>
            <a:off x="6164833" y="1662112"/>
            <a:ext cx="5476493" cy="3560763"/>
          </a:xfrm>
          <a:custGeom>
            <a:avLst/>
            <a:gdLst>
              <a:gd name="T0" fmla="*/ 2147483647 w 1840"/>
              <a:gd name="T1" fmla="*/ 0 h 1196"/>
              <a:gd name="T2" fmla="*/ 2147483647 w 1840"/>
              <a:gd name="T3" fmla="*/ 2147483647 h 1196"/>
              <a:gd name="T4" fmla="*/ 2147483647 w 1840"/>
              <a:gd name="T5" fmla="*/ 2147483647 h 1196"/>
              <a:gd name="T6" fmla="*/ 2147483647 w 1840"/>
              <a:gd name="T7" fmla="*/ 2147483647 h 1196"/>
              <a:gd name="T8" fmla="*/ 2147483647 w 1840"/>
              <a:gd name="T9" fmla="*/ 2147483647 h 1196"/>
              <a:gd name="T10" fmla="*/ 2147483647 w 1840"/>
              <a:gd name="T11" fmla="*/ 2147483647 h 1196"/>
              <a:gd name="T12" fmla="*/ 2147483647 w 1840"/>
              <a:gd name="T13" fmla="*/ 2147483647 h 1196"/>
              <a:gd name="T14" fmla="*/ 2147483647 w 1840"/>
              <a:gd name="T15" fmla="*/ 2147483647 h 1196"/>
              <a:gd name="T16" fmla="*/ 2147483647 w 1840"/>
              <a:gd name="T17" fmla="*/ 2147483647 h 11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40"/>
              <a:gd name="T28" fmla="*/ 0 h 1196"/>
              <a:gd name="T29" fmla="*/ 1840 w 1840"/>
              <a:gd name="T30" fmla="*/ 1196 h 11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40" h="1196">
                <a:moveTo>
                  <a:pt x="284" y="0"/>
                </a:moveTo>
                <a:cubicBezTo>
                  <a:pt x="270" y="23"/>
                  <a:pt x="257" y="47"/>
                  <a:pt x="246" y="72"/>
                </a:cubicBezTo>
                <a:cubicBezTo>
                  <a:pt x="239" y="85"/>
                  <a:pt x="226" y="94"/>
                  <a:pt x="211" y="95"/>
                </a:cubicBezTo>
                <a:cubicBezTo>
                  <a:pt x="157" y="97"/>
                  <a:pt x="104" y="121"/>
                  <a:pt x="66" y="166"/>
                </a:cubicBezTo>
                <a:cubicBezTo>
                  <a:pt x="0" y="244"/>
                  <a:pt x="4" y="362"/>
                  <a:pt x="75" y="435"/>
                </a:cubicBezTo>
                <a:cubicBezTo>
                  <a:pt x="103" y="463"/>
                  <a:pt x="137" y="482"/>
                  <a:pt x="173" y="490"/>
                </a:cubicBezTo>
                <a:cubicBezTo>
                  <a:pt x="187" y="494"/>
                  <a:pt x="199" y="505"/>
                  <a:pt x="202" y="519"/>
                </a:cubicBezTo>
                <a:cubicBezTo>
                  <a:pt x="299" y="905"/>
                  <a:pt x="736" y="1196"/>
                  <a:pt x="1259" y="1196"/>
                </a:cubicBezTo>
                <a:cubicBezTo>
                  <a:pt x="1473" y="1196"/>
                  <a:pt x="1672" y="1147"/>
                  <a:pt x="1840" y="1064"/>
                </a:cubicBezTo>
              </a:path>
            </a:pathLst>
          </a:custGeom>
          <a:noFill/>
          <a:ln w="44450" cap="flat">
            <a:solidFill>
              <a:srgbClr val="A6A6A6"/>
            </a:solidFill>
            <a:prstDash val="solid"/>
            <a:miter lim="800000"/>
            <a:headEnd/>
            <a:tailEnd/>
          </a:ln>
        </p:spPr>
        <p:txBody>
          <a:bodyPr lIns="91436" tIns="45719" rIns="91436" bIns="45719"/>
          <a:lstStyle/>
          <a:p>
            <a:endParaRPr lang="en-GB" b="0" dirty="0" smtClean="0">
              <a:solidFill>
                <a:prstClr val="black"/>
              </a:solidFill>
              <a:latin typeface="Times New Roman" pitchFamily="18" charset="0"/>
              <a:cs typeface="+mn-cs"/>
            </a:endParaRPr>
          </a:p>
        </p:txBody>
      </p:sp>
      <p:sp>
        <p:nvSpPr>
          <p:cNvPr id="907" name="Freeform 906"/>
          <p:cNvSpPr/>
          <p:nvPr/>
        </p:nvSpPr>
        <p:spPr>
          <a:xfrm>
            <a:off x="615046" y="3749675"/>
            <a:ext cx="1329246" cy="1335088"/>
          </a:xfrm>
          <a:custGeom>
            <a:avLst/>
            <a:gdLst>
              <a:gd name="connsiteX0" fmla="*/ 346931 w 1374956"/>
              <a:gd name="connsiteY0" fmla="*/ 0 h 1375820"/>
              <a:gd name="connsiteX1" fmla="*/ 1374956 w 1374956"/>
              <a:gd name="connsiteY1" fmla="*/ 687910 h 1375820"/>
              <a:gd name="connsiteX2" fmla="*/ 346931 w 1374956"/>
              <a:gd name="connsiteY2" fmla="*/ 1375820 h 1375820"/>
              <a:gd name="connsiteX3" fmla="*/ 90012 w 1374956"/>
              <a:gd name="connsiteY3" fmla="*/ 1354163 h 1375820"/>
              <a:gd name="connsiteX4" fmla="*/ 0 w 1374956"/>
              <a:gd name="connsiteY4" fmla="*/ 1334622 h 1375820"/>
              <a:gd name="connsiteX5" fmla="*/ 0 w 1374956"/>
              <a:gd name="connsiteY5" fmla="*/ 41199 h 1375820"/>
              <a:gd name="connsiteX6" fmla="*/ 90012 w 1374956"/>
              <a:gd name="connsiteY6" fmla="*/ 21657 h 1375820"/>
              <a:gd name="connsiteX7" fmla="*/ 346931 w 1374956"/>
              <a:gd name="connsiteY7" fmla="*/ 0 h 137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4956" h="1375820">
                <a:moveTo>
                  <a:pt x="346931" y="0"/>
                </a:moveTo>
                <a:cubicBezTo>
                  <a:pt x="914694" y="0"/>
                  <a:pt x="1374956" y="307988"/>
                  <a:pt x="1374956" y="687910"/>
                </a:cubicBezTo>
                <a:cubicBezTo>
                  <a:pt x="1374956" y="1067832"/>
                  <a:pt x="914694" y="1375820"/>
                  <a:pt x="346931" y="1375820"/>
                </a:cubicBezTo>
                <a:cubicBezTo>
                  <a:pt x="258219" y="1375820"/>
                  <a:pt x="172130" y="1368301"/>
                  <a:pt x="90012" y="1354163"/>
                </a:cubicBezTo>
                <a:lnTo>
                  <a:pt x="0" y="1334622"/>
                </a:lnTo>
                <a:lnTo>
                  <a:pt x="0" y="41199"/>
                </a:lnTo>
                <a:lnTo>
                  <a:pt x="90012" y="21657"/>
                </a:lnTo>
                <a:cubicBezTo>
                  <a:pt x="172130" y="7519"/>
                  <a:pt x="258219" y="0"/>
                  <a:pt x="346931" y="0"/>
                </a:cubicBezTo>
                <a:close/>
              </a:path>
            </a:pathLst>
          </a:custGeom>
          <a:noFill/>
          <a:ln w="19050">
            <a:solidFill>
              <a:schemeClr val="bg1">
                <a:lumMod val="65000"/>
              </a:schemeClr>
            </a:solid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
        <p:nvSpPr>
          <p:cNvPr id="908" name="TextBox 907"/>
          <p:cNvSpPr txBox="1"/>
          <p:nvPr/>
        </p:nvSpPr>
        <p:spPr>
          <a:xfrm>
            <a:off x="692651" y="4710125"/>
            <a:ext cx="761427" cy="207749"/>
          </a:xfrm>
          <a:prstGeom prst="rect">
            <a:avLst/>
          </a:prstGeom>
          <a:noFill/>
        </p:spPr>
        <p:txBody>
          <a:bodyPr wrap="none" lIns="0" tIns="0" rIns="0" bIns="0">
            <a:spAutoFit/>
          </a:bodyPr>
          <a:lstStyle/>
          <a:p>
            <a:pPr>
              <a:lnSpc>
                <a:spcPct val="90000"/>
              </a:lnSpc>
              <a:defRPr/>
            </a:pPr>
            <a:r>
              <a:rPr lang="en-US" sz="1500" b="0" cap="small" dirty="0">
                <a:solidFill>
                  <a:prstClr val="black">
                    <a:lumMod val="65000"/>
                    <a:lumOff val="35000"/>
                  </a:prstClr>
                </a:solidFill>
                <a:latin typeface="Arial" charset="0"/>
                <a:cs typeface="+mn-cs"/>
              </a:rPr>
              <a:t>Nucleus</a:t>
            </a:r>
          </a:p>
        </p:txBody>
      </p:sp>
      <p:cxnSp>
        <p:nvCxnSpPr>
          <p:cNvPr id="909" name="Straight Connector 908"/>
          <p:cNvCxnSpPr/>
          <p:nvPr/>
        </p:nvCxnSpPr>
        <p:spPr>
          <a:xfrm>
            <a:off x="615046" y="4370388"/>
            <a:ext cx="994420" cy="0"/>
          </a:xfrm>
          <a:prstGeom prst="line">
            <a:avLst/>
          </a:prstGeom>
          <a:ln w="76200" cmpd="dbl">
            <a:solidFill>
              <a:schemeClr val="tx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a:off x="790362" y="4370388"/>
            <a:ext cx="541758" cy="0"/>
          </a:xfrm>
          <a:prstGeom prst="line">
            <a:avLst/>
          </a:prstGeom>
          <a:ln w="76200" cmpd="dbl">
            <a:solidFill>
              <a:srgbClr val="7030A0"/>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1" name="Group 910"/>
          <p:cNvGrpSpPr>
            <a:grpSpLocks/>
          </p:cNvGrpSpPr>
          <p:nvPr/>
        </p:nvGrpSpPr>
        <p:grpSpPr bwMode="auto">
          <a:xfrm>
            <a:off x="10294836" y="3252789"/>
            <a:ext cx="313270" cy="342900"/>
            <a:chOff x="8219581" y="3439117"/>
            <a:chExt cx="429527" cy="455151"/>
          </a:xfrm>
        </p:grpSpPr>
        <p:grpSp>
          <p:nvGrpSpPr>
            <p:cNvPr id="22" name="Group 1439"/>
            <p:cNvGrpSpPr>
              <a:grpSpLocks/>
            </p:cNvGrpSpPr>
            <p:nvPr/>
          </p:nvGrpSpPr>
          <p:grpSpPr bwMode="auto">
            <a:xfrm>
              <a:off x="8219581" y="3481923"/>
              <a:ext cx="429527" cy="412345"/>
              <a:chOff x="5699125" y="3468688"/>
              <a:chExt cx="793751" cy="762000"/>
            </a:xfrm>
          </p:grpSpPr>
          <p:sp>
            <p:nvSpPr>
              <p:cNvPr id="239113" name="Freeform 5"/>
              <p:cNvSpPr>
                <a:spLocks/>
              </p:cNvSpPr>
              <p:nvPr/>
            </p:nvSpPr>
            <p:spPr bwMode="auto">
              <a:xfrm>
                <a:off x="5699125" y="3468688"/>
                <a:ext cx="787400" cy="762000"/>
              </a:xfrm>
              <a:custGeom>
                <a:avLst/>
                <a:gdLst>
                  <a:gd name="T0" fmla="*/ 2147483647 w 228"/>
                  <a:gd name="T1" fmla="*/ 2147483647 h 220"/>
                  <a:gd name="T2" fmla="*/ 2147483647 w 228"/>
                  <a:gd name="T3" fmla="*/ 2147483647 h 220"/>
                  <a:gd name="T4" fmla="*/ 2147483647 w 228"/>
                  <a:gd name="T5" fmla="*/ 2147483647 h 220"/>
                  <a:gd name="T6" fmla="*/ 2147483647 w 228"/>
                  <a:gd name="T7" fmla="*/ 2147483647 h 220"/>
                  <a:gd name="T8" fmla="*/ 2147483647 w 228"/>
                  <a:gd name="T9" fmla="*/ 2147483647 h 220"/>
                  <a:gd name="T10" fmla="*/ 2147483647 w 228"/>
                  <a:gd name="T11" fmla="*/ 2147483647 h 220"/>
                  <a:gd name="T12" fmla="*/ 2147483647 w 228"/>
                  <a:gd name="T13" fmla="*/ 2147483647 h 220"/>
                  <a:gd name="T14" fmla="*/ 2147483647 w 228"/>
                  <a:gd name="T15" fmla="*/ 2147483647 h 220"/>
                  <a:gd name="T16" fmla="*/ 2147483647 w 228"/>
                  <a:gd name="T17" fmla="*/ 2147483647 h 220"/>
                  <a:gd name="T18" fmla="*/ 2147483647 w 228"/>
                  <a:gd name="T19" fmla="*/ 2147483647 h 220"/>
                  <a:gd name="T20" fmla="*/ 2147483647 w 228"/>
                  <a:gd name="T21" fmla="*/ 2147483647 h 220"/>
                  <a:gd name="T22" fmla="*/ 2147483647 w 228"/>
                  <a:gd name="T23" fmla="*/ 2147483647 h 220"/>
                  <a:gd name="T24" fmla="*/ 2147483647 w 228"/>
                  <a:gd name="T25" fmla="*/ 2147483647 h 220"/>
                  <a:gd name="T26" fmla="*/ 2147483647 w 228"/>
                  <a:gd name="T27" fmla="*/ 2147483647 h 220"/>
                  <a:gd name="T28" fmla="*/ 2147483647 w 228"/>
                  <a:gd name="T29" fmla="*/ 2147483647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220"/>
                  <a:gd name="T47" fmla="*/ 228 w 228"/>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905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sp>
            <p:nvSpPr>
              <p:cNvPr id="239114" name="Freeform 6"/>
              <p:cNvSpPr>
                <a:spLocks/>
              </p:cNvSpPr>
              <p:nvPr/>
            </p:nvSpPr>
            <p:spPr bwMode="auto">
              <a:xfrm>
                <a:off x="5716588" y="3475038"/>
                <a:ext cx="776288" cy="752475"/>
              </a:xfrm>
              <a:custGeom>
                <a:avLst/>
                <a:gdLst>
                  <a:gd name="T0" fmla="*/ 2147483647 w 225"/>
                  <a:gd name="T1" fmla="*/ 2147483647 h 217"/>
                  <a:gd name="T2" fmla="*/ 2147483647 w 225"/>
                  <a:gd name="T3" fmla="*/ 2147483647 h 217"/>
                  <a:gd name="T4" fmla="*/ 2147483647 w 225"/>
                  <a:gd name="T5" fmla="*/ 2147483647 h 217"/>
                  <a:gd name="T6" fmla="*/ 2147483647 w 225"/>
                  <a:gd name="T7" fmla="*/ 2147483647 h 217"/>
                  <a:gd name="T8" fmla="*/ 2147483647 w 225"/>
                  <a:gd name="T9" fmla="*/ 2147483647 h 217"/>
                  <a:gd name="T10" fmla="*/ 2147483647 w 225"/>
                  <a:gd name="T11" fmla="*/ 2147483647 h 217"/>
                  <a:gd name="T12" fmla="*/ 2147483647 w 225"/>
                  <a:gd name="T13" fmla="*/ 2147483647 h 217"/>
                  <a:gd name="T14" fmla="*/ 2147483647 w 225"/>
                  <a:gd name="T15" fmla="*/ 2147483647 h 217"/>
                  <a:gd name="T16" fmla="*/ 2147483647 w 225"/>
                  <a:gd name="T17" fmla="*/ 2147483647 h 217"/>
                  <a:gd name="T18" fmla="*/ 2147483647 w 225"/>
                  <a:gd name="T19" fmla="*/ 2147483647 h 217"/>
                  <a:gd name="T20" fmla="*/ 2147483647 w 225"/>
                  <a:gd name="T21" fmla="*/ 2147483647 h 217"/>
                  <a:gd name="T22" fmla="*/ 2147483647 w 225"/>
                  <a:gd name="T23" fmla="*/ 2147483647 h 217"/>
                  <a:gd name="T24" fmla="*/ 2147483647 w 225"/>
                  <a:gd name="T25" fmla="*/ 2147483647 h 217"/>
                  <a:gd name="T26" fmla="*/ 2147483647 w 225"/>
                  <a:gd name="T27" fmla="*/ 2147483647 h 217"/>
                  <a:gd name="T28" fmla="*/ 2147483647 w 225"/>
                  <a:gd name="T29" fmla="*/ 2147483647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
                  <a:gd name="T46" fmla="*/ 0 h 217"/>
                  <a:gd name="T47" fmla="*/ 225 w 22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905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grpSp>
        <p:grpSp>
          <p:nvGrpSpPr>
            <p:cNvPr id="23" name="Group 1440"/>
            <p:cNvGrpSpPr>
              <a:grpSpLocks/>
            </p:cNvGrpSpPr>
            <p:nvPr/>
          </p:nvGrpSpPr>
          <p:grpSpPr bwMode="auto">
            <a:xfrm>
              <a:off x="8346567" y="3439117"/>
              <a:ext cx="175199" cy="123059"/>
              <a:chOff x="7997202" y="6214672"/>
              <a:chExt cx="175199" cy="123059"/>
            </a:xfrm>
          </p:grpSpPr>
          <p:sp>
            <p:nvSpPr>
              <p:cNvPr id="1442" name="Oval 1441"/>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43" name="Oval 1442"/>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45" name="Oval 1444"/>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46" name="Oval 1445"/>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sp>
        <p:nvSpPr>
          <p:cNvPr id="916" name="TextBox 915"/>
          <p:cNvSpPr txBox="1"/>
          <p:nvPr/>
        </p:nvSpPr>
        <p:spPr>
          <a:xfrm flipH="1">
            <a:off x="10342251" y="4302138"/>
            <a:ext cx="1316313" cy="207749"/>
          </a:xfrm>
          <a:prstGeom prst="rect">
            <a:avLst/>
          </a:prstGeom>
          <a:noFill/>
        </p:spPr>
        <p:txBody>
          <a:bodyPr lIns="0" tIns="0" rIns="0" bIns="0">
            <a:spAutoFit/>
          </a:bodyPr>
          <a:lstStyle/>
          <a:p>
            <a:pPr algn="ctr">
              <a:lnSpc>
                <a:spcPct val="90000"/>
              </a:lnSpc>
              <a:defRPr/>
            </a:pPr>
            <a:r>
              <a:rPr lang="en-US" sz="1500" dirty="0">
                <a:solidFill>
                  <a:prstClr val="black">
                    <a:lumMod val="75000"/>
                    <a:lumOff val="25000"/>
                  </a:prstClr>
                </a:solidFill>
                <a:latin typeface="Arial" charset="0"/>
                <a:cs typeface="+mn-cs"/>
              </a:rPr>
              <a:t>Integration</a:t>
            </a:r>
          </a:p>
        </p:txBody>
      </p:sp>
      <p:grpSp>
        <p:nvGrpSpPr>
          <p:cNvPr id="24" name="Group 916"/>
          <p:cNvGrpSpPr>
            <a:grpSpLocks/>
          </p:cNvGrpSpPr>
          <p:nvPr/>
        </p:nvGrpSpPr>
        <p:grpSpPr bwMode="auto">
          <a:xfrm>
            <a:off x="9237182" y="3667126"/>
            <a:ext cx="541758" cy="325439"/>
            <a:chOff x="9817184" y="5681573"/>
            <a:chExt cx="540670" cy="324209"/>
          </a:xfrm>
        </p:grpSpPr>
        <p:grpSp>
          <p:nvGrpSpPr>
            <p:cNvPr id="25" name="Group 1422"/>
            <p:cNvGrpSpPr>
              <a:grpSpLocks/>
            </p:cNvGrpSpPr>
            <p:nvPr/>
          </p:nvGrpSpPr>
          <p:grpSpPr bwMode="auto">
            <a:xfrm>
              <a:off x="10143777" y="5715844"/>
              <a:ext cx="214077" cy="266994"/>
              <a:chOff x="10143777" y="5715844"/>
              <a:chExt cx="214077" cy="266994"/>
            </a:xfrm>
          </p:grpSpPr>
          <p:sp>
            <p:nvSpPr>
              <p:cNvPr id="1434" name="Freeform 1433"/>
              <p:cNvSpPr/>
              <p:nvPr/>
            </p:nvSpPr>
            <p:spPr>
              <a:xfrm rot="5836328">
                <a:off x="10257636" y="5834394"/>
                <a:ext cx="150243" cy="50195"/>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380247"/>
                  <a:gd name="connsiteY0" fmla="*/ 119259 h 119259"/>
                  <a:gd name="connsiteX1" fmla="*/ 90687 w 380247"/>
                  <a:gd name="connsiteY1" fmla="*/ 2716 h 119259"/>
                  <a:gd name="connsiteX2" fmla="*/ 220227 w 380247"/>
                  <a:gd name="connsiteY2" fmla="*/ 117016 h 119259"/>
                  <a:gd name="connsiteX3" fmla="*/ 319287 w 380247"/>
                  <a:gd name="connsiteY3" fmla="*/ 2716 h 119259"/>
                  <a:gd name="connsiteX4" fmla="*/ 380247 w 380247"/>
                  <a:gd name="connsiteY4" fmla="*/ 33196 h 119259"/>
                  <a:gd name="connsiteX5" fmla="*/ 380247 w 380247"/>
                  <a:gd name="connsiteY5" fmla="*/ 33196 h 119259"/>
                  <a:gd name="connsiteX6" fmla="*/ 380247 w 380247"/>
                  <a:gd name="connsiteY6" fmla="*/ 48436 h 119259"/>
                  <a:gd name="connsiteX0" fmla="*/ 0 w 380247"/>
                  <a:gd name="connsiteY0" fmla="*/ 119259 h 120303"/>
                  <a:gd name="connsiteX1" fmla="*/ 107877 w 380247"/>
                  <a:gd name="connsiteY1" fmla="*/ 91883 h 120303"/>
                  <a:gd name="connsiteX2" fmla="*/ 220227 w 380247"/>
                  <a:gd name="connsiteY2" fmla="*/ 117016 h 120303"/>
                  <a:gd name="connsiteX3" fmla="*/ 319287 w 380247"/>
                  <a:gd name="connsiteY3" fmla="*/ 2716 h 120303"/>
                  <a:gd name="connsiteX4" fmla="*/ 380247 w 380247"/>
                  <a:gd name="connsiteY4" fmla="*/ 33196 h 120303"/>
                  <a:gd name="connsiteX5" fmla="*/ 380247 w 380247"/>
                  <a:gd name="connsiteY5" fmla="*/ 33196 h 120303"/>
                  <a:gd name="connsiteX6" fmla="*/ 380247 w 380247"/>
                  <a:gd name="connsiteY6" fmla="*/ 48436 h 120303"/>
                  <a:gd name="connsiteX0" fmla="*/ 0 w 380247"/>
                  <a:gd name="connsiteY0" fmla="*/ 116949 h 116949"/>
                  <a:gd name="connsiteX1" fmla="*/ 107877 w 380247"/>
                  <a:gd name="connsiteY1" fmla="*/ 89573 h 116949"/>
                  <a:gd name="connsiteX2" fmla="*/ 247256 w 380247"/>
                  <a:gd name="connsiteY2" fmla="*/ 58118 h 116949"/>
                  <a:gd name="connsiteX3" fmla="*/ 319287 w 380247"/>
                  <a:gd name="connsiteY3" fmla="*/ 406 h 116949"/>
                  <a:gd name="connsiteX4" fmla="*/ 380247 w 380247"/>
                  <a:gd name="connsiteY4" fmla="*/ 30886 h 116949"/>
                  <a:gd name="connsiteX5" fmla="*/ 380247 w 380247"/>
                  <a:gd name="connsiteY5" fmla="*/ 30886 h 116949"/>
                  <a:gd name="connsiteX6" fmla="*/ 380247 w 380247"/>
                  <a:gd name="connsiteY6" fmla="*/ 46126 h 116949"/>
                  <a:gd name="connsiteX0" fmla="*/ 0 w 380247"/>
                  <a:gd name="connsiteY0" fmla="*/ 86063 h 86063"/>
                  <a:gd name="connsiteX1" fmla="*/ 107877 w 380247"/>
                  <a:gd name="connsiteY1" fmla="*/ 58687 h 86063"/>
                  <a:gd name="connsiteX2" fmla="*/ 247256 w 380247"/>
                  <a:gd name="connsiteY2" fmla="*/ 27232 h 86063"/>
                  <a:gd name="connsiteX3" fmla="*/ 346694 w 380247"/>
                  <a:gd name="connsiteY3" fmla="*/ 54087 h 86063"/>
                  <a:gd name="connsiteX4" fmla="*/ 380247 w 380247"/>
                  <a:gd name="connsiteY4" fmla="*/ 0 h 86063"/>
                  <a:gd name="connsiteX5" fmla="*/ 380247 w 380247"/>
                  <a:gd name="connsiteY5" fmla="*/ 0 h 86063"/>
                  <a:gd name="connsiteX6" fmla="*/ 380247 w 380247"/>
                  <a:gd name="connsiteY6" fmla="*/ 15240 h 86063"/>
                  <a:gd name="connsiteX0" fmla="*/ 0 w 475655"/>
                  <a:gd name="connsiteY0" fmla="*/ 86063 h 174167"/>
                  <a:gd name="connsiteX1" fmla="*/ 107877 w 475655"/>
                  <a:gd name="connsiteY1" fmla="*/ 58687 h 174167"/>
                  <a:gd name="connsiteX2" fmla="*/ 247256 w 475655"/>
                  <a:gd name="connsiteY2" fmla="*/ 27232 h 174167"/>
                  <a:gd name="connsiteX3" fmla="*/ 346694 w 475655"/>
                  <a:gd name="connsiteY3" fmla="*/ 54087 h 174167"/>
                  <a:gd name="connsiteX4" fmla="*/ 380247 w 475655"/>
                  <a:gd name="connsiteY4" fmla="*/ 0 h 174167"/>
                  <a:gd name="connsiteX5" fmla="*/ 380247 w 475655"/>
                  <a:gd name="connsiteY5" fmla="*/ 0 h 174167"/>
                  <a:gd name="connsiteX6" fmla="*/ 475656 w 475655"/>
                  <a:gd name="connsiteY6" fmla="*/ 174167 h 174167"/>
                  <a:gd name="connsiteX0" fmla="*/ 0 w 475656"/>
                  <a:gd name="connsiteY0" fmla="*/ 86063 h 174167"/>
                  <a:gd name="connsiteX1" fmla="*/ 107877 w 475656"/>
                  <a:gd name="connsiteY1" fmla="*/ 58687 h 174167"/>
                  <a:gd name="connsiteX2" fmla="*/ 247256 w 475656"/>
                  <a:gd name="connsiteY2" fmla="*/ 27232 h 174167"/>
                  <a:gd name="connsiteX3" fmla="*/ 346694 w 475656"/>
                  <a:gd name="connsiteY3" fmla="*/ 54087 h 174167"/>
                  <a:gd name="connsiteX4" fmla="*/ 380247 w 475656"/>
                  <a:gd name="connsiteY4" fmla="*/ 0 h 174167"/>
                  <a:gd name="connsiteX5" fmla="*/ 363054 w 475656"/>
                  <a:gd name="connsiteY5" fmla="*/ 165220 h 174167"/>
                  <a:gd name="connsiteX6" fmla="*/ 475656 w 475656"/>
                  <a:gd name="connsiteY6" fmla="*/ 174167 h 174167"/>
                  <a:gd name="connsiteX0" fmla="*/ 0 w 518091"/>
                  <a:gd name="connsiteY0" fmla="*/ 86063 h 165220"/>
                  <a:gd name="connsiteX1" fmla="*/ 107877 w 518091"/>
                  <a:gd name="connsiteY1" fmla="*/ 58687 h 165220"/>
                  <a:gd name="connsiteX2" fmla="*/ 247256 w 518091"/>
                  <a:gd name="connsiteY2" fmla="*/ 27232 h 165220"/>
                  <a:gd name="connsiteX3" fmla="*/ 346694 w 518091"/>
                  <a:gd name="connsiteY3" fmla="*/ 54087 h 165220"/>
                  <a:gd name="connsiteX4" fmla="*/ 380247 w 518091"/>
                  <a:gd name="connsiteY4" fmla="*/ 0 h 165220"/>
                  <a:gd name="connsiteX5" fmla="*/ 363054 w 518091"/>
                  <a:gd name="connsiteY5" fmla="*/ 165220 h 165220"/>
                  <a:gd name="connsiteX6" fmla="*/ 518091 w 518091"/>
                  <a:gd name="connsiteY6" fmla="*/ 159095 h 165220"/>
                  <a:gd name="connsiteX0" fmla="*/ 0 w 518091"/>
                  <a:gd name="connsiteY0" fmla="*/ 58909 h 138066"/>
                  <a:gd name="connsiteX1" fmla="*/ 107877 w 518091"/>
                  <a:gd name="connsiteY1" fmla="*/ 31533 h 138066"/>
                  <a:gd name="connsiteX2" fmla="*/ 247256 w 518091"/>
                  <a:gd name="connsiteY2" fmla="*/ 78 h 138066"/>
                  <a:gd name="connsiteX3" fmla="*/ 346694 w 518091"/>
                  <a:gd name="connsiteY3" fmla="*/ 26933 h 138066"/>
                  <a:gd name="connsiteX4" fmla="*/ 363054 w 518091"/>
                  <a:gd name="connsiteY4" fmla="*/ 138066 h 138066"/>
                  <a:gd name="connsiteX5" fmla="*/ 518091 w 518091"/>
                  <a:gd name="connsiteY5" fmla="*/ 131941 h 138066"/>
                  <a:gd name="connsiteX0" fmla="*/ 0 w 518091"/>
                  <a:gd name="connsiteY0" fmla="*/ 58896 h 131928"/>
                  <a:gd name="connsiteX1" fmla="*/ 107877 w 518091"/>
                  <a:gd name="connsiteY1" fmla="*/ 31520 h 131928"/>
                  <a:gd name="connsiteX2" fmla="*/ 247256 w 518091"/>
                  <a:gd name="connsiteY2" fmla="*/ 65 h 131928"/>
                  <a:gd name="connsiteX3" fmla="*/ 346694 w 518091"/>
                  <a:gd name="connsiteY3" fmla="*/ 26920 h 131928"/>
                  <a:gd name="connsiteX4" fmla="*/ 380083 w 518091"/>
                  <a:gd name="connsiteY4" fmla="*/ 130384 h 131928"/>
                  <a:gd name="connsiteX5" fmla="*/ 518091 w 518091"/>
                  <a:gd name="connsiteY5" fmla="*/ 131928 h 131928"/>
                  <a:gd name="connsiteX0" fmla="*/ 0 w 518091"/>
                  <a:gd name="connsiteY0" fmla="*/ 59233 h 132265"/>
                  <a:gd name="connsiteX1" fmla="*/ 141123 w 518091"/>
                  <a:gd name="connsiteY1" fmla="*/ 41113 h 132265"/>
                  <a:gd name="connsiteX2" fmla="*/ 247256 w 518091"/>
                  <a:gd name="connsiteY2" fmla="*/ 402 h 132265"/>
                  <a:gd name="connsiteX3" fmla="*/ 346694 w 518091"/>
                  <a:gd name="connsiteY3" fmla="*/ 27257 h 132265"/>
                  <a:gd name="connsiteX4" fmla="*/ 380083 w 518091"/>
                  <a:gd name="connsiteY4" fmla="*/ 130721 h 132265"/>
                  <a:gd name="connsiteX5" fmla="*/ 518091 w 518091"/>
                  <a:gd name="connsiteY5" fmla="*/ 132265 h 132265"/>
                  <a:gd name="connsiteX0" fmla="*/ 0 w 518091"/>
                  <a:gd name="connsiteY0" fmla="*/ 59243 h 132275"/>
                  <a:gd name="connsiteX1" fmla="*/ 141123 w 518091"/>
                  <a:gd name="connsiteY1" fmla="*/ 41123 h 132275"/>
                  <a:gd name="connsiteX2" fmla="*/ 247256 w 518091"/>
                  <a:gd name="connsiteY2" fmla="*/ 412 h 132275"/>
                  <a:gd name="connsiteX3" fmla="*/ 346694 w 518091"/>
                  <a:gd name="connsiteY3" fmla="*/ 27267 h 132275"/>
                  <a:gd name="connsiteX4" fmla="*/ 518091 w 518091"/>
                  <a:gd name="connsiteY4" fmla="*/ 132275 h 132275"/>
                  <a:gd name="connsiteX0" fmla="*/ 0 w 518091"/>
                  <a:gd name="connsiteY0" fmla="*/ 61875 h 134907"/>
                  <a:gd name="connsiteX1" fmla="*/ 141123 w 518091"/>
                  <a:gd name="connsiteY1" fmla="*/ 43755 h 134907"/>
                  <a:gd name="connsiteX2" fmla="*/ 247256 w 518091"/>
                  <a:gd name="connsiteY2" fmla="*/ 3044 h 134907"/>
                  <a:gd name="connsiteX3" fmla="*/ 518091 w 518091"/>
                  <a:gd name="connsiteY3" fmla="*/ 134907 h 134907"/>
                  <a:gd name="connsiteX0" fmla="*/ 0 w 518091"/>
                  <a:gd name="connsiteY0" fmla="*/ 60482 h 133514"/>
                  <a:gd name="connsiteX1" fmla="*/ 247256 w 518091"/>
                  <a:gd name="connsiteY1" fmla="*/ 1651 h 133514"/>
                  <a:gd name="connsiteX2" fmla="*/ 518091 w 518091"/>
                  <a:gd name="connsiteY2" fmla="*/ 133514 h 133514"/>
                  <a:gd name="connsiteX0" fmla="*/ 0 w 530065"/>
                  <a:gd name="connsiteY0" fmla="*/ 843 h 293821"/>
                  <a:gd name="connsiteX1" fmla="*/ 259230 w 530065"/>
                  <a:gd name="connsiteY1" fmla="*/ 161958 h 293821"/>
                  <a:gd name="connsiteX2" fmla="*/ 530065 w 530065"/>
                  <a:gd name="connsiteY2" fmla="*/ 293821 h 293821"/>
                  <a:gd name="connsiteX0" fmla="*/ 0 w 297004"/>
                  <a:gd name="connsiteY0" fmla="*/ 46049 h 207378"/>
                  <a:gd name="connsiteX1" fmla="*/ 259230 w 297004"/>
                  <a:gd name="connsiteY1" fmla="*/ 207164 h 207378"/>
                  <a:gd name="connsiteX2" fmla="*/ 297004 w 297004"/>
                  <a:gd name="connsiteY2" fmla="*/ 2323 h 207378"/>
                  <a:gd name="connsiteX0" fmla="*/ 0 w 348327"/>
                  <a:gd name="connsiteY0" fmla="*/ 54370 h 207491"/>
                  <a:gd name="connsiteX1" fmla="*/ 310553 w 348327"/>
                  <a:gd name="connsiteY1" fmla="*/ 207177 h 207491"/>
                  <a:gd name="connsiteX2" fmla="*/ 348327 w 348327"/>
                  <a:gd name="connsiteY2" fmla="*/ 2336 h 207491"/>
                  <a:gd name="connsiteX0" fmla="*/ 0 w 348327"/>
                  <a:gd name="connsiteY0" fmla="*/ 54143 h 233523"/>
                  <a:gd name="connsiteX1" fmla="*/ 205200 w 348327"/>
                  <a:gd name="connsiteY1" fmla="*/ 233249 h 233523"/>
                  <a:gd name="connsiteX2" fmla="*/ 348327 w 348327"/>
                  <a:gd name="connsiteY2" fmla="*/ 2109 h 233523"/>
                  <a:gd name="connsiteX0" fmla="*/ 0 w 348327"/>
                  <a:gd name="connsiteY0" fmla="*/ 52034 h 231414"/>
                  <a:gd name="connsiteX1" fmla="*/ 205200 w 348327"/>
                  <a:gd name="connsiteY1" fmla="*/ 231140 h 231414"/>
                  <a:gd name="connsiteX2" fmla="*/ 348327 w 348327"/>
                  <a:gd name="connsiteY2" fmla="*/ 0 h 231414"/>
                  <a:gd name="connsiteX0" fmla="*/ 0 w 348327"/>
                  <a:gd name="connsiteY0" fmla="*/ 52034 h 96188"/>
                  <a:gd name="connsiteX1" fmla="*/ 187176 w 348327"/>
                  <a:gd name="connsiteY1" fmla="*/ 95381 h 96188"/>
                  <a:gd name="connsiteX2" fmla="*/ 348327 w 348327"/>
                  <a:gd name="connsiteY2" fmla="*/ 0 h 96188"/>
                  <a:gd name="connsiteX0" fmla="*/ 0 w 348327"/>
                  <a:gd name="connsiteY0" fmla="*/ 52034 h 97658"/>
                  <a:gd name="connsiteX1" fmla="*/ 187176 w 348327"/>
                  <a:gd name="connsiteY1" fmla="*/ 95381 h 97658"/>
                  <a:gd name="connsiteX2" fmla="*/ 348327 w 348327"/>
                  <a:gd name="connsiteY2" fmla="*/ 0 h 97658"/>
                  <a:gd name="connsiteX0" fmla="*/ 0 w 348327"/>
                  <a:gd name="connsiteY0" fmla="*/ 52034 h 97657"/>
                  <a:gd name="connsiteX1" fmla="*/ 187176 w 348327"/>
                  <a:gd name="connsiteY1" fmla="*/ 95381 h 97657"/>
                  <a:gd name="connsiteX2" fmla="*/ 348327 w 348327"/>
                  <a:gd name="connsiteY2" fmla="*/ 0 h 97657"/>
                </a:gdLst>
                <a:ahLst/>
                <a:cxnLst>
                  <a:cxn ang="0">
                    <a:pos x="connsiteX0" y="connsiteY0"/>
                  </a:cxn>
                  <a:cxn ang="0">
                    <a:pos x="connsiteX1" y="connsiteY1"/>
                  </a:cxn>
                  <a:cxn ang="0">
                    <a:pos x="connsiteX2" y="connsiteY2"/>
                  </a:cxn>
                </a:cxnLst>
                <a:rect l="l" t="t" r="r" b="b"/>
                <a:pathLst>
                  <a:path w="348327" h="97657">
                    <a:moveTo>
                      <a:pt x="0" y="52034"/>
                    </a:moveTo>
                    <a:cubicBezTo>
                      <a:pt x="41634" y="87602"/>
                      <a:pt x="129122" y="104053"/>
                      <a:pt x="187176" y="95381"/>
                    </a:cubicBezTo>
                    <a:cubicBezTo>
                      <a:pt x="245230" y="86709"/>
                      <a:pt x="307366" y="48609"/>
                      <a:pt x="348327" y="0"/>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cxnSp>
            <p:nvCxnSpPr>
              <p:cNvPr id="1435" name="Straight Connector 1434"/>
              <p:cNvCxnSpPr/>
              <p:nvPr/>
            </p:nvCxnSpPr>
            <p:spPr>
              <a:xfrm flipH="1" flipV="1">
                <a:off x="10185758" y="5716366"/>
                <a:ext cx="159189" cy="69586"/>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6" name="Straight Connector 1435"/>
              <p:cNvCxnSpPr/>
              <p:nvPr/>
            </p:nvCxnSpPr>
            <p:spPr>
              <a:xfrm flipH="1">
                <a:off x="10185758" y="5936196"/>
                <a:ext cx="157755" cy="45863"/>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8" name="Straight Connector 1437"/>
              <p:cNvCxnSpPr/>
              <p:nvPr/>
            </p:nvCxnSpPr>
            <p:spPr>
              <a:xfrm>
                <a:off x="10144167" y="5798604"/>
                <a:ext cx="172096" cy="31630"/>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9" name="Straight Connector 1438"/>
              <p:cNvCxnSpPr/>
              <p:nvPr/>
            </p:nvCxnSpPr>
            <p:spPr>
              <a:xfrm flipV="1">
                <a:off x="10155640" y="5890332"/>
                <a:ext cx="160623" cy="30049"/>
              </a:xfrm>
              <a:prstGeom prst="line">
                <a:avLst/>
              </a:prstGeom>
              <a:ln w="19050">
                <a:solidFill>
                  <a:srgbClr val="71717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424" name="Rounded Rectangle 1423"/>
            <p:cNvSpPr/>
            <p:nvPr/>
          </p:nvSpPr>
          <p:spPr>
            <a:xfrm rot="16200000">
              <a:off x="9975949" y="5758420"/>
              <a:ext cx="224574" cy="172096"/>
            </a:xfrm>
            <a:prstGeom prst="roundRect">
              <a:avLst>
                <a:gd name="adj" fmla="val 0"/>
              </a:avLst>
            </a:pr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5" name="Rounded Rectangle 1424"/>
            <p:cNvSpPr/>
            <p:nvPr/>
          </p:nvSpPr>
          <p:spPr>
            <a:xfrm rot="16200000">
              <a:off x="9830580" y="5821522"/>
              <a:ext cx="297323" cy="45892"/>
            </a:xfrm>
            <a:prstGeom prst="roundRect">
              <a:avLst>
                <a:gd name="adj" fmla="val 50000"/>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6" name="Rounded Rectangle 1425"/>
            <p:cNvSpPr/>
            <p:nvPr/>
          </p:nvSpPr>
          <p:spPr>
            <a:xfrm rot="16200000">
              <a:off x="10025623" y="5821522"/>
              <a:ext cx="297323" cy="45892"/>
            </a:xfrm>
            <a:prstGeom prst="roundRect">
              <a:avLst>
                <a:gd name="adj" fmla="val 50000"/>
              </a:avLst>
            </a:prstGeom>
            <a:solidFill>
              <a:schemeClr val="bg1">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7" name="Rounded Rectangle 1426"/>
            <p:cNvSpPr/>
            <p:nvPr/>
          </p:nvSpPr>
          <p:spPr>
            <a:xfrm>
              <a:off x="9934783" y="5681573"/>
              <a:ext cx="273921" cy="66423"/>
            </a:xfrm>
            <a:prstGeom prst="roundRect">
              <a:avLst>
                <a:gd name="adj" fmla="val 50000"/>
              </a:avLst>
            </a:prstGeom>
            <a:solidFill>
              <a:schemeClr val="bg2">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8" name="Rounded Rectangle 1427"/>
            <p:cNvSpPr/>
            <p:nvPr/>
          </p:nvSpPr>
          <p:spPr>
            <a:xfrm>
              <a:off x="9934783" y="5939359"/>
              <a:ext cx="273921" cy="66423"/>
            </a:xfrm>
            <a:prstGeom prst="roundRect">
              <a:avLst>
                <a:gd name="adj" fmla="val 50000"/>
              </a:avLst>
            </a:prstGeom>
            <a:solidFill>
              <a:schemeClr val="bg2">
                <a:lumMod val="50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9" name="Freeform 1428"/>
            <p:cNvSpPr/>
            <p:nvPr/>
          </p:nvSpPr>
          <p:spPr>
            <a:xfrm>
              <a:off x="9817184" y="5692644"/>
              <a:ext cx="137677" cy="28467"/>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430" name="Freeform 1429"/>
            <p:cNvSpPr/>
            <p:nvPr/>
          </p:nvSpPr>
          <p:spPr>
            <a:xfrm>
              <a:off x="9817184" y="5974152"/>
              <a:ext cx="137677" cy="28467"/>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431" name="Freeform 1430"/>
            <p:cNvSpPr/>
            <p:nvPr/>
          </p:nvSpPr>
          <p:spPr>
            <a:xfrm>
              <a:off x="9820052" y="5885588"/>
              <a:ext cx="136243" cy="26885"/>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432" name="Freeform 1431"/>
            <p:cNvSpPr/>
            <p:nvPr/>
          </p:nvSpPr>
          <p:spPr>
            <a:xfrm>
              <a:off x="9820052" y="5792278"/>
              <a:ext cx="136243" cy="26886"/>
            </a:xfrm>
            <a:custGeom>
              <a:avLst/>
              <a:gdLst>
                <a:gd name="connsiteX0" fmla="*/ 0 w 386803"/>
                <a:gd name="connsiteY0" fmla="*/ 77289 h 128145"/>
                <a:gd name="connsiteX1" fmla="*/ 76200 w 386803"/>
                <a:gd name="connsiteY1" fmla="*/ 1089 h 128145"/>
                <a:gd name="connsiteX2" fmla="*/ 177800 w 386803"/>
                <a:gd name="connsiteY2" fmla="*/ 128089 h 128145"/>
                <a:gd name="connsiteX3" fmla="*/ 296334 w 386803"/>
                <a:gd name="connsiteY3" fmla="*/ 18022 h 128145"/>
                <a:gd name="connsiteX4" fmla="*/ 381000 w 386803"/>
                <a:gd name="connsiteY4" fmla="*/ 77289 h 128145"/>
                <a:gd name="connsiteX5" fmla="*/ 372534 w 386803"/>
                <a:gd name="connsiteY5" fmla="*/ 60355 h 12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803" h="128145">
                  <a:moveTo>
                    <a:pt x="0" y="77289"/>
                  </a:moveTo>
                  <a:cubicBezTo>
                    <a:pt x="23283" y="34955"/>
                    <a:pt x="46567" y="-7378"/>
                    <a:pt x="76200" y="1089"/>
                  </a:cubicBezTo>
                  <a:cubicBezTo>
                    <a:pt x="105833" y="9556"/>
                    <a:pt x="141111" y="125267"/>
                    <a:pt x="177800" y="128089"/>
                  </a:cubicBezTo>
                  <a:cubicBezTo>
                    <a:pt x="214489" y="130911"/>
                    <a:pt x="262467" y="26489"/>
                    <a:pt x="296334" y="18022"/>
                  </a:cubicBezTo>
                  <a:cubicBezTo>
                    <a:pt x="330201" y="9555"/>
                    <a:pt x="368300" y="70234"/>
                    <a:pt x="381000" y="77289"/>
                  </a:cubicBezTo>
                  <a:cubicBezTo>
                    <a:pt x="393700" y="84344"/>
                    <a:pt x="383117" y="72349"/>
                    <a:pt x="372534" y="60355"/>
                  </a:cubicBezTo>
                </a:path>
              </a:pathLst>
            </a:custGeom>
            <a:noFill/>
            <a:ln w="19050">
              <a:solidFill>
                <a:srgbClr val="71717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grpSp>
      <p:sp>
        <p:nvSpPr>
          <p:cNvPr id="918" name="Freeform 917"/>
          <p:cNvSpPr/>
          <p:nvPr/>
        </p:nvSpPr>
        <p:spPr>
          <a:xfrm rot="8847470" flipV="1">
            <a:off x="9807681" y="3709997"/>
            <a:ext cx="508706" cy="52387"/>
          </a:xfrm>
          <a:custGeom>
            <a:avLst/>
            <a:gdLst>
              <a:gd name="connsiteX0" fmla="*/ 0 w 458850"/>
              <a:gd name="connsiteY0" fmla="*/ 39613 h 257761"/>
              <a:gd name="connsiteX1" fmla="*/ 277291 w 458850"/>
              <a:gd name="connsiteY1" fmla="*/ 257484 h 257761"/>
              <a:gd name="connsiteX2" fmla="*/ 458850 w 458850"/>
              <a:gd name="connsiteY2" fmla="*/ 0 h 257761"/>
              <a:gd name="connsiteX0" fmla="*/ 0 w 458850"/>
              <a:gd name="connsiteY0" fmla="*/ 39613 h 39613"/>
              <a:gd name="connsiteX1" fmla="*/ 458850 w 458850"/>
              <a:gd name="connsiteY1" fmla="*/ 0 h 39613"/>
              <a:gd name="connsiteX0" fmla="*/ 0 w 458850"/>
              <a:gd name="connsiteY0" fmla="*/ 39613 h 110708"/>
              <a:gd name="connsiteX1" fmla="*/ 458850 w 458850"/>
              <a:gd name="connsiteY1" fmla="*/ 0 h 110708"/>
              <a:gd name="connsiteX0" fmla="*/ 0 w 458850"/>
              <a:gd name="connsiteY0" fmla="*/ 39613 h 137377"/>
              <a:gd name="connsiteX1" fmla="*/ 458850 w 458850"/>
              <a:gd name="connsiteY1" fmla="*/ 0 h 137377"/>
              <a:gd name="connsiteX0" fmla="*/ 0 w 458850"/>
              <a:gd name="connsiteY0" fmla="*/ 39613 h 123202"/>
              <a:gd name="connsiteX1" fmla="*/ 458850 w 458850"/>
              <a:gd name="connsiteY1" fmla="*/ 0 h 123202"/>
              <a:gd name="connsiteX0" fmla="*/ 0 w 389527"/>
              <a:gd name="connsiteY0" fmla="*/ 42914 h 125288"/>
              <a:gd name="connsiteX1" fmla="*/ 389527 w 389527"/>
              <a:gd name="connsiteY1" fmla="*/ 0 h 125288"/>
              <a:gd name="connsiteX0" fmla="*/ 0 w 389527"/>
              <a:gd name="connsiteY0" fmla="*/ 42914 h 132397"/>
              <a:gd name="connsiteX1" fmla="*/ 389527 w 389527"/>
              <a:gd name="connsiteY1" fmla="*/ 0 h 132397"/>
              <a:gd name="connsiteX0" fmla="*/ 0 w 491134"/>
              <a:gd name="connsiteY0" fmla="*/ 0 h 135657"/>
              <a:gd name="connsiteX1" fmla="*/ 491134 w 491134"/>
              <a:gd name="connsiteY1" fmla="*/ 47041 h 135657"/>
              <a:gd name="connsiteX0" fmla="*/ 0 w 491134"/>
              <a:gd name="connsiteY0" fmla="*/ 0 h 152991"/>
              <a:gd name="connsiteX1" fmla="*/ 491134 w 491134"/>
              <a:gd name="connsiteY1" fmla="*/ 47041 h 152991"/>
              <a:gd name="connsiteX0" fmla="*/ 0 w 452173"/>
              <a:gd name="connsiteY0" fmla="*/ 11798 h 130141"/>
              <a:gd name="connsiteX1" fmla="*/ 452173 w 452173"/>
              <a:gd name="connsiteY1" fmla="*/ 0 h 130141"/>
              <a:gd name="connsiteX0" fmla="*/ 0 w 452173"/>
              <a:gd name="connsiteY0" fmla="*/ 11798 h 114820"/>
              <a:gd name="connsiteX1" fmla="*/ 452173 w 452173"/>
              <a:gd name="connsiteY1" fmla="*/ 0 h 114820"/>
            </a:gdLst>
            <a:ahLst/>
            <a:cxnLst>
              <a:cxn ang="0">
                <a:pos x="connsiteX0" y="connsiteY0"/>
              </a:cxn>
              <a:cxn ang="0">
                <a:pos x="connsiteX1" y="connsiteY1"/>
              </a:cxn>
            </a:cxnLst>
            <a:rect l="l" t="t" r="r" b="b"/>
            <a:pathLst>
              <a:path w="452173" h="114820">
                <a:moveTo>
                  <a:pt x="0" y="11798"/>
                </a:moveTo>
                <a:cubicBezTo>
                  <a:pt x="106313" y="109427"/>
                  <a:pt x="270334" y="188954"/>
                  <a:pt x="452173" y="0"/>
                </a:cubicBezTo>
              </a:path>
            </a:pathLst>
          </a:custGeom>
          <a:noFill/>
          <a:ln w="25400">
            <a:solidFill>
              <a:schemeClr val="tx1">
                <a:lumMod val="75000"/>
                <a:lumOff val="25000"/>
              </a:schemeClr>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defRPr/>
            </a:pPr>
            <a:endParaRPr lang="en-US" b="0" dirty="0">
              <a:solidFill>
                <a:prstClr val="white"/>
              </a:solidFill>
            </a:endParaRPr>
          </a:p>
        </p:txBody>
      </p:sp>
      <p:grpSp>
        <p:nvGrpSpPr>
          <p:cNvPr id="26" name="Group 918"/>
          <p:cNvGrpSpPr/>
          <p:nvPr/>
        </p:nvGrpSpPr>
        <p:grpSpPr>
          <a:xfrm>
            <a:off x="9171621" y="3682597"/>
            <a:ext cx="205486" cy="281561"/>
            <a:chOff x="-762325" y="229141"/>
            <a:chExt cx="281365" cy="373253"/>
          </a:xfrm>
          <a:solidFill>
            <a:srgbClr val="00B050"/>
          </a:solidFill>
        </p:grpSpPr>
        <p:sp>
          <p:nvSpPr>
            <p:cNvPr id="1417" name="Oval 1416"/>
            <p:cNvSpPr>
              <a:spLocks noChangeAspect="1"/>
            </p:cNvSpPr>
            <p:nvPr/>
          </p:nvSpPr>
          <p:spPr>
            <a:xfrm>
              <a:off x="-568330" y="315268"/>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18" name="Oval 1417"/>
            <p:cNvSpPr>
              <a:spLocks noChangeAspect="1"/>
            </p:cNvSpPr>
            <p:nvPr/>
          </p:nvSpPr>
          <p:spPr>
            <a:xfrm>
              <a:off x="-635657" y="556675"/>
              <a:ext cx="45720"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19" name="Oval 1418"/>
            <p:cNvSpPr>
              <a:spLocks noChangeAspect="1"/>
            </p:cNvSpPr>
            <p:nvPr/>
          </p:nvSpPr>
          <p:spPr>
            <a:xfrm>
              <a:off x="-680436" y="458103"/>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0" name="Oval 1419"/>
            <p:cNvSpPr>
              <a:spLocks noChangeAspect="1"/>
            </p:cNvSpPr>
            <p:nvPr/>
          </p:nvSpPr>
          <p:spPr>
            <a:xfrm>
              <a:off x="-634718" y="229141"/>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1" name="Oval 1420"/>
            <p:cNvSpPr>
              <a:spLocks noChangeAspect="1"/>
            </p:cNvSpPr>
            <p:nvPr/>
          </p:nvSpPr>
          <p:spPr>
            <a:xfrm>
              <a:off x="-526679" y="525029"/>
              <a:ext cx="45719"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22" name="Oval 1421"/>
            <p:cNvSpPr>
              <a:spLocks noChangeAspect="1"/>
            </p:cNvSpPr>
            <p:nvPr/>
          </p:nvSpPr>
          <p:spPr>
            <a:xfrm>
              <a:off x="-762325" y="295233"/>
              <a:ext cx="45718" cy="45719"/>
            </a:xfrm>
            <a:prstGeom prst="ellipse">
              <a:avLst/>
            </a:prstGeom>
            <a:grp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sp>
        <p:nvSpPr>
          <p:cNvPr id="920" name="TextBox 919"/>
          <p:cNvSpPr txBox="1"/>
          <p:nvPr/>
        </p:nvSpPr>
        <p:spPr>
          <a:xfrm>
            <a:off x="4181735" y="3774472"/>
            <a:ext cx="1174048" cy="263147"/>
          </a:xfrm>
          <a:prstGeom prst="rect">
            <a:avLst/>
          </a:prstGeom>
          <a:noFill/>
          <a:ln>
            <a:noFill/>
          </a:ln>
        </p:spPr>
        <p:txBody>
          <a:bodyPr lIns="27431" tIns="27431" rIns="27431" bIns="27431" anchor="ctr">
            <a:spAutoFit/>
          </a:bodyPr>
          <a:lstStyle/>
          <a:p>
            <a:pPr algn="ctr">
              <a:lnSpc>
                <a:spcPct val="90000"/>
              </a:lnSpc>
              <a:defRPr/>
            </a:pPr>
            <a:r>
              <a:rPr lang="en-US" sz="1500" dirty="0">
                <a:solidFill>
                  <a:prstClr val="black">
                    <a:lumMod val="75000"/>
                    <a:lumOff val="25000"/>
                  </a:prstClr>
                </a:solidFill>
                <a:latin typeface="Arial" charset="0"/>
                <a:cs typeface="+mn-cs"/>
              </a:rPr>
              <a:t>Maturation</a:t>
            </a:r>
          </a:p>
        </p:txBody>
      </p:sp>
      <p:cxnSp>
        <p:nvCxnSpPr>
          <p:cNvPr id="921" name="Straight Connector 920"/>
          <p:cNvCxnSpPr/>
          <p:nvPr/>
        </p:nvCxnSpPr>
        <p:spPr>
          <a:xfrm>
            <a:off x="4405912" y="4090988"/>
            <a:ext cx="748689" cy="0"/>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921"/>
          <p:cNvGrpSpPr>
            <a:grpSpLocks/>
          </p:cNvGrpSpPr>
          <p:nvPr/>
        </p:nvGrpSpPr>
        <p:grpSpPr bwMode="auto">
          <a:xfrm>
            <a:off x="9406755" y="3751271"/>
            <a:ext cx="222739" cy="161925"/>
            <a:chOff x="11770149" y="3019370"/>
            <a:chExt cx="222612" cy="162279"/>
          </a:xfrm>
        </p:grpSpPr>
        <p:grpSp>
          <p:nvGrpSpPr>
            <p:cNvPr id="28" name="Group 1398"/>
            <p:cNvGrpSpPr>
              <a:grpSpLocks/>
            </p:cNvGrpSpPr>
            <p:nvPr/>
          </p:nvGrpSpPr>
          <p:grpSpPr bwMode="auto">
            <a:xfrm>
              <a:off x="11781661" y="3019370"/>
              <a:ext cx="188215" cy="155525"/>
              <a:chOff x="5699125" y="3468688"/>
              <a:chExt cx="793751" cy="762000"/>
            </a:xfrm>
          </p:grpSpPr>
          <p:sp>
            <p:nvSpPr>
              <p:cNvPr id="239082" name="Freeform 5"/>
              <p:cNvSpPr>
                <a:spLocks/>
              </p:cNvSpPr>
              <p:nvPr/>
            </p:nvSpPr>
            <p:spPr bwMode="auto">
              <a:xfrm>
                <a:off x="5699125" y="3468688"/>
                <a:ext cx="787400" cy="762000"/>
              </a:xfrm>
              <a:custGeom>
                <a:avLst/>
                <a:gdLst>
                  <a:gd name="T0" fmla="*/ 2147483647 w 228"/>
                  <a:gd name="T1" fmla="*/ 2147483647 h 220"/>
                  <a:gd name="T2" fmla="*/ 2147483647 w 228"/>
                  <a:gd name="T3" fmla="*/ 2147483647 h 220"/>
                  <a:gd name="T4" fmla="*/ 2147483647 w 228"/>
                  <a:gd name="T5" fmla="*/ 2147483647 h 220"/>
                  <a:gd name="T6" fmla="*/ 2147483647 w 228"/>
                  <a:gd name="T7" fmla="*/ 2147483647 h 220"/>
                  <a:gd name="T8" fmla="*/ 2147483647 w 228"/>
                  <a:gd name="T9" fmla="*/ 2147483647 h 220"/>
                  <a:gd name="T10" fmla="*/ 2147483647 w 228"/>
                  <a:gd name="T11" fmla="*/ 2147483647 h 220"/>
                  <a:gd name="T12" fmla="*/ 2147483647 w 228"/>
                  <a:gd name="T13" fmla="*/ 2147483647 h 220"/>
                  <a:gd name="T14" fmla="*/ 2147483647 w 228"/>
                  <a:gd name="T15" fmla="*/ 2147483647 h 220"/>
                  <a:gd name="T16" fmla="*/ 2147483647 w 228"/>
                  <a:gd name="T17" fmla="*/ 2147483647 h 220"/>
                  <a:gd name="T18" fmla="*/ 2147483647 w 228"/>
                  <a:gd name="T19" fmla="*/ 2147483647 h 220"/>
                  <a:gd name="T20" fmla="*/ 2147483647 w 228"/>
                  <a:gd name="T21" fmla="*/ 2147483647 h 220"/>
                  <a:gd name="T22" fmla="*/ 2147483647 w 228"/>
                  <a:gd name="T23" fmla="*/ 2147483647 h 220"/>
                  <a:gd name="T24" fmla="*/ 2147483647 w 228"/>
                  <a:gd name="T25" fmla="*/ 2147483647 h 220"/>
                  <a:gd name="T26" fmla="*/ 2147483647 w 228"/>
                  <a:gd name="T27" fmla="*/ 2147483647 h 220"/>
                  <a:gd name="T28" fmla="*/ 2147483647 w 228"/>
                  <a:gd name="T29" fmla="*/ 2147483647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8"/>
                  <a:gd name="T46" fmla="*/ 0 h 220"/>
                  <a:gd name="T47" fmla="*/ 228 w 228"/>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8" h="220">
                    <a:moveTo>
                      <a:pt x="108" y="2"/>
                    </a:moveTo>
                    <a:cubicBezTo>
                      <a:pt x="133" y="0"/>
                      <a:pt x="130" y="23"/>
                      <a:pt x="147" y="30"/>
                    </a:cubicBezTo>
                    <a:cubicBezTo>
                      <a:pt x="163" y="38"/>
                      <a:pt x="180" y="21"/>
                      <a:pt x="197" y="39"/>
                    </a:cubicBezTo>
                    <a:cubicBezTo>
                      <a:pt x="213" y="57"/>
                      <a:pt x="194" y="71"/>
                      <a:pt x="199" y="90"/>
                    </a:cubicBezTo>
                    <a:cubicBezTo>
                      <a:pt x="204" y="108"/>
                      <a:pt x="228" y="106"/>
                      <a:pt x="223" y="132"/>
                    </a:cubicBezTo>
                    <a:cubicBezTo>
                      <a:pt x="219" y="157"/>
                      <a:pt x="199" y="143"/>
                      <a:pt x="188" y="159"/>
                    </a:cubicBezTo>
                    <a:cubicBezTo>
                      <a:pt x="178" y="175"/>
                      <a:pt x="187" y="192"/>
                      <a:pt x="171" y="204"/>
                    </a:cubicBezTo>
                    <a:cubicBezTo>
                      <a:pt x="155" y="216"/>
                      <a:pt x="141" y="191"/>
                      <a:pt x="121" y="192"/>
                    </a:cubicBezTo>
                    <a:cubicBezTo>
                      <a:pt x="102" y="194"/>
                      <a:pt x="94" y="220"/>
                      <a:pt x="73" y="213"/>
                    </a:cubicBezTo>
                    <a:cubicBezTo>
                      <a:pt x="50" y="206"/>
                      <a:pt x="63" y="189"/>
                      <a:pt x="48" y="173"/>
                    </a:cubicBezTo>
                    <a:cubicBezTo>
                      <a:pt x="33" y="158"/>
                      <a:pt x="9" y="160"/>
                      <a:pt x="4" y="140"/>
                    </a:cubicBezTo>
                    <a:cubicBezTo>
                      <a:pt x="0" y="121"/>
                      <a:pt x="25" y="112"/>
                      <a:pt x="29" y="93"/>
                    </a:cubicBezTo>
                    <a:cubicBezTo>
                      <a:pt x="33" y="74"/>
                      <a:pt x="11" y="65"/>
                      <a:pt x="24" y="46"/>
                    </a:cubicBezTo>
                    <a:cubicBezTo>
                      <a:pt x="38" y="28"/>
                      <a:pt x="55" y="44"/>
                      <a:pt x="73" y="34"/>
                    </a:cubicBezTo>
                    <a:cubicBezTo>
                      <a:pt x="90" y="25"/>
                      <a:pt x="83" y="4"/>
                      <a:pt x="108" y="2"/>
                    </a:cubicBezTo>
                    <a:close/>
                  </a:path>
                </a:pathLst>
              </a:custGeom>
              <a:noFill/>
              <a:ln w="1270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sp>
            <p:nvSpPr>
              <p:cNvPr id="239083" name="Freeform 6"/>
              <p:cNvSpPr>
                <a:spLocks/>
              </p:cNvSpPr>
              <p:nvPr/>
            </p:nvSpPr>
            <p:spPr bwMode="auto">
              <a:xfrm>
                <a:off x="5716588" y="3475038"/>
                <a:ext cx="776288" cy="752475"/>
              </a:xfrm>
              <a:custGeom>
                <a:avLst/>
                <a:gdLst>
                  <a:gd name="T0" fmla="*/ 2147483647 w 225"/>
                  <a:gd name="T1" fmla="*/ 2147483647 h 217"/>
                  <a:gd name="T2" fmla="*/ 2147483647 w 225"/>
                  <a:gd name="T3" fmla="*/ 2147483647 h 217"/>
                  <a:gd name="T4" fmla="*/ 2147483647 w 225"/>
                  <a:gd name="T5" fmla="*/ 2147483647 h 217"/>
                  <a:gd name="T6" fmla="*/ 2147483647 w 225"/>
                  <a:gd name="T7" fmla="*/ 2147483647 h 217"/>
                  <a:gd name="T8" fmla="*/ 2147483647 w 225"/>
                  <a:gd name="T9" fmla="*/ 2147483647 h 217"/>
                  <a:gd name="T10" fmla="*/ 2147483647 w 225"/>
                  <a:gd name="T11" fmla="*/ 2147483647 h 217"/>
                  <a:gd name="T12" fmla="*/ 2147483647 w 225"/>
                  <a:gd name="T13" fmla="*/ 2147483647 h 217"/>
                  <a:gd name="T14" fmla="*/ 2147483647 w 225"/>
                  <a:gd name="T15" fmla="*/ 2147483647 h 217"/>
                  <a:gd name="T16" fmla="*/ 2147483647 w 225"/>
                  <a:gd name="T17" fmla="*/ 2147483647 h 217"/>
                  <a:gd name="T18" fmla="*/ 2147483647 w 225"/>
                  <a:gd name="T19" fmla="*/ 2147483647 h 217"/>
                  <a:gd name="T20" fmla="*/ 2147483647 w 225"/>
                  <a:gd name="T21" fmla="*/ 2147483647 h 217"/>
                  <a:gd name="T22" fmla="*/ 2147483647 w 225"/>
                  <a:gd name="T23" fmla="*/ 2147483647 h 217"/>
                  <a:gd name="T24" fmla="*/ 2147483647 w 225"/>
                  <a:gd name="T25" fmla="*/ 2147483647 h 217"/>
                  <a:gd name="T26" fmla="*/ 2147483647 w 225"/>
                  <a:gd name="T27" fmla="*/ 2147483647 h 217"/>
                  <a:gd name="T28" fmla="*/ 2147483647 w 225"/>
                  <a:gd name="T29" fmla="*/ 2147483647 h 2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5"/>
                  <a:gd name="T46" fmla="*/ 0 h 217"/>
                  <a:gd name="T47" fmla="*/ 225 w 225"/>
                  <a:gd name="T48" fmla="*/ 217 h 2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5" h="217">
                    <a:moveTo>
                      <a:pt x="154" y="9"/>
                    </a:moveTo>
                    <a:cubicBezTo>
                      <a:pt x="177" y="20"/>
                      <a:pt x="162" y="39"/>
                      <a:pt x="173" y="53"/>
                    </a:cubicBezTo>
                    <a:cubicBezTo>
                      <a:pt x="185" y="67"/>
                      <a:pt x="211" y="52"/>
                      <a:pt x="218" y="75"/>
                    </a:cubicBezTo>
                    <a:cubicBezTo>
                      <a:pt x="225" y="98"/>
                      <a:pt x="201" y="103"/>
                      <a:pt x="198" y="122"/>
                    </a:cubicBezTo>
                    <a:cubicBezTo>
                      <a:pt x="194" y="140"/>
                      <a:pt x="211" y="156"/>
                      <a:pt x="201" y="170"/>
                    </a:cubicBezTo>
                    <a:cubicBezTo>
                      <a:pt x="189" y="186"/>
                      <a:pt x="172" y="173"/>
                      <a:pt x="155" y="183"/>
                    </a:cubicBezTo>
                    <a:cubicBezTo>
                      <a:pt x="138" y="192"/>
                      <a:pt x="142" y="215"/>
                      <a:pt x="119" y="216"/>
                    </a:cubicBezTo>
                    <a:cubicBezTo>
                      <a:pt x="95" y="217"/>
                      <a:pt x="96" y="195"/>
                      <a:pt x="77" y="188"/>
                    </a:cubicBezTo>
                    <a:cubicBezTo>
                      <a:pt x="59" y="180"/>
                      <a:pt x="37" y="199"/>
                      <a:pt x="24" y="184"/>
                    </a:cubicBezTo>
                    <a:cubicBezTo>
                      <a:pt x="10" y="168"/>
                      <a:pt x="31" y="150"/>
                      <a:pt x="25" y="130"/>
                    </a:cubicBezTo>
                    <a:cubicBezTo>
                      <a:pt x="18" y="110"/>
                      <a:pt x="0" y="105"/>
                      <a:pt x="1" y="86"/>
                    </a:cubicBezTo>
                    <a:cubicBezTo>
                      <a:pt x="2" y="64"/>
                      <a:pt x="25" y="71"/>
                      <a:pt x="37" y="56"/>
                    </a:cubicBezTo>
                    <a:cubicBezTo>
                      <a:pt x="49" y="40"/>
                      <a:pt x="37" y="21"/>
                      <a:pt x="57" y="11"/>
                    </a:cubicBezTo>
                    <a:cubicBezTo>
                      <a:pt x="78" y="0"/>
                      <a:pt x="87" y="25"/>
                      <a:pt x="107" y="24"/>
                    </a:cubicBezTo>
                    <a:cubicBezTo>
                      <a:pt x="126" y="23"/>
                      <a:pt x="136" y="1"/>
                      <a:pt x="154" y="9"/>
                    </a:cubicBezTo>
                    <a:close/>
                  </a:path>
                </a:pathLst>
              </a:custGeom>
              <a:noFill/>
              <a:ln w="12700" cap="flat">
                <a:solidFill>
                  <a:srgbClr val="7030A0"/>
                </a:solidFill>
                <a:prstDash val="solid"/>
                <a:miter lim="800000"/>
                <a:headEnd/>
                <a:tailEnd/>
              </a:ln>
            </p:spPr>
            <p:txBody>
              <a:bodyPr/>
              <a:lstStyle/>
              <a:p>
                <a:endParaRPr lang="en-GB" b="0" dirty="0" smtClean="0">
                  <a:solidFill>
                    <a:prstClr val="black"/>
                  </a:solidFill>
                  <a:latin typeface="Times New Roman" pitchFamily="18" charset="0"/>
                  <a:cs typeface="+mn-cs"/>
                </a:endParaRPr>
              </a:p>
            </p:txBody>
          </p:sp>
        </p:grpSp>
        <p:grpSp>
          <p:nvGrpSpPr>
            <p:cNvPr id="29" name="Group 1399"/>
            <p:cNvGrpSpPr>
              <a:grpSpLocks noChangeAspect="1"/>
            </p:cNvGrpSpPr>
            <p:nvPr/>
          </p:nvGrpSpPr>
          <p:grpSpPr bwMode="auto">
            <a:xfrm rot="5599807">
              <a:off x="11828634" y="3077361"/>
              <a:ext cx="49412" cy="159164"/>
              <a:chOff x="-634718" y="229141"/>
              <a:chExt cx="96654" cy="301424"/>
            </a:xfrm>
          </p:grpSpPr>
          <p:sp>
            <p:nvSpPr>
              <p:cNvPr id="1412" name="Oval 1411"/>
              <p:cNvSpPr>
                <a:spLocks noChangeAspect="1"/>
              </p:cNvSpPr>
              <p:nvPr/>
            </p:nvSpPr>
            <p:spPr>
              <a:xfrm>
                <a:off x="-636679" y="326566"/>
                <a:ext cx="46682" cy="43518"/>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13" name="Oval 1412"/>
              <p:cNvSpPr>
                <a:spLocks noChangeAspect="1"/>
              </p:cNvSpPr>
              <p:nvPr/>
            </p:nvSpPr>
            <p:spPr>
              <a:xfrm>
                <a:off x="-638544" y="250376"/>
                <a:ext cx="46680" cy="46237"/>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14" name="Oval 1413"/>
              <p:cNvSpPr>
                <a:spLocks noChangeAspect="1"/>
              </p:cNvSpPr>
              <p:nvPr/>
            </p:nvSpPr>
            <p:spPr>
              <a:xfrm>
                <a:off x="-584811" y="495571"/>
                <a:ext cx="46680" cy="4623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30" name="Group 1400"/>
            <p:cNvGrpSpPr>
              <a:grpSpLocks noChangeAspect="1"/>
            </p:cNvGrpSpPr>
            <p:nvPr/>
          </p:nvGrpSpPr>
          <p:grpSpPr bwMode="auto">
            <a:xfrm rot="9128361">
              <a:off x="11770149" y="3023810"/>
              <a:ext cx="151731" cy="84539"/>
              <a:chOff x="-639519" y="279728"/>
              <a:chExt cx="287348" cy="165366"/>
            </a:xfrm>
          </p:grpSpPr>
          <p:sp>
            <p:nvSpPr>
              <p:cNvPr id="1407" name="Oval 1406"/>
              <p:cNvSpPr>
                <a:spLocks noChangeAspect="1"/>
              </p:cNvSpPr>
              <p:nvPr/>
            </p:nvSpPr>
            <p:spPr>
              <a:xfrm>
                <a:off x="-627813" y="325339"/>
                <a:ext cx="46239" cy="4356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08" name="Oval 1407"/>
              <p:cNvSpPr>
                <a:spLocks noChangeAspect="1"/>
              </p:cNvSpPr>
              <p:nvPr/>
            </p:nvSpPr>
            <p:spPr>
              <a:xfrm>
                <a:off x="-390650" y="290280"/>
                <a:ext cx="48958" cy="46680"/>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09" name="Oval 1408"/>
              <p:cNvSpPr>
                <a:spLocks noChangeAspect="1"/>
              </p:cNvSpPr>
              <p:nvPr/>
            </p:nvSpPr>
            <p:spPr>
              <a:xfrm>
                <a:off x="-599698" y="409430"/>
                <a:ext cx="46239" cy="46680"/>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11" name="Oval 1410"/>
              <p:cNvSpPr>
                <a:spLocks noChangeAspect="1"/>
              </p:cNvSpPr>
              <p:nvPr/>
            </p:nvSpPr>
            <p:spPr>
              <a:xfrm>
                <a:off x="-506016" y="387621"/>
                <a:ext cx="43518" cy="43569"/>
              </a:xfrm>
              <a:prstGeom prst="ellipse">
                <a:avLst/>
              </a:prstGeom>
              <a:solidFill>
                <a:srgbClr val="0EAC6C"/>
              </a:solidFill>
              <a:ln w="3175">
                <a:solidFill>
                  <a:srgbClr val="296004"/>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31" name="Group 1401"/>
            <p:cNvGrpSpPr>
              <a:grpSpLocks noChangeAspect="1"/>
            </p:cNvGrpSpPr>
            <p:nvPr/>
          </p:nvGrpSpPr>
          <p:grpSpPr bwMode="auto">
            <a:xfrm rot="5400000">
              <a:off x="11915488" y="3059801"/>
              <a:ext cx="89566" cy="64980"/>
              <a:chOff x="7997202" y="6214672"/>
              <a:chExt cx="175199" cy="123059"/>
            </a:xfrm>
          </p:grpSpPr>
          <p:sp>
            <p:nvSpPr>
              <p:cNvPr id="1403" name="Oval 1402"/>
              <p:cNvSpPr>
                <a:spLocks noChangeAspect="1"/>
              </p:cNvSpPr>
              <p:nvPr/>
            </p:nvSpPr>
            <p:spPr>
              <a:xfrm>
                <a:off x="8018965"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04" name="Oval 1403"/>
              <p:cNvSpPr>
                <a:spLocks noChangeAspect="1"/>
              </p:cNvSpPr>
              <p:nvPr/>
            </p:nvSpPr>
            <p:spPr>
              <a:xfrm>
                <a:off x="8084619" y="621467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05" name="Oval 1404"/>
              <p:cNvSpPr>
                <a:spLocks noChangeAspect="1"/>
              </p:cNvSpPr>
              <p:nvPr/>
            </p:nvSpPr>
            <p:spPr>
              <a:xfrm>
                <a:off x="7997202"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406" name="Oval 1405"/>
              <p:cNvSpPr>
                <a:spLocks noChangeAspect="1"/>
              </p:cNvSpPr>
              <p:nvPr/>
            </p:nvSpPr>
            <p:spPr>
              <a:xfrm>
                <a:off x="8062856" y="624994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cxnSp>
        <p:nvCxnSpPr>
          <p:cNvPr id="927" name="Straight Connector 926"/>
          <p:cNvCxnSpPr/>
          <p:nvPr/>
        </p:nvCxnSpPr>
        <p:spPr>
          <a:xfrm flipV="1">
            <a:off x="6286975" y="3159137"/>
            <a:ext cx="219864" cy="309563"/>
          </a:xfrm>
          <a:prstGeom prst="line">
            <a:avLst/>
          </a:prstGeom>
          <a:ln w="25400">
            <a:solidFill>
              <a:schemeClr val="tx1">
                <a:lumMod val="65000"/>
                <a:lumOff val="35000"/>
              </a:schemeClr>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17" name="Group 930"/>
          <p:cNvGrpSpPr>
            <a:grpSpLocks/>
          </p:cNvGrpSpPr>
          <p:nvPr/>
        </p:nvGrpSpPr>
        <p:grpSpPr bwMode="auto">
          <a:xfrm>
            <a:off x="1531872" y="1797049"/>
            <a:ext cx="1342178" cy="1339851"/>
            <a:chOff x="1517022" y="3104455"/>
            <a:chExt cx="1342501" cy="1339266"/>
          </a:xfrm>
        </p:grpSpPr>
        <p:sp>
          <p:nvSpPr>
            <p:cNvPr id="1322" name="Oval 1321"/>
            <p:cNvSpPr/>
            <p:nvPr/>
          </p:nvSpPr>
          <p:spPr>
            <a:xfrm rot="5800684">
              <a:off x="1517337" y="3259647"/>
              <a:ext cx="1183759" cy="1184391"/>
            </a:xfrm>
            <a:prstGeom prst="ellipse">
              <a:avLst/>
            </a:prstGeom>
            <a:gradFill flip="none" rotWithShape="1">
              <a:gsLst>
                <a:gs pos="85000">
                  <a:srgbClr val="1C254C"/>
                </a:gs>
                <a:gs pos="54000">
                  <a:schemeClr val="bg1">
                    <a:lumMod val="95000"/>
                  </a:schemeClr>
                </a:gs>
              </a:gsLst>
              <a:lin ang="13200000" scaled="0"/>
              <a:tileRect/>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323" name="Oval 1322"/>
            <p:cNvSpPr/>
            <p:nvPr/>
          </p:nvSpPr>
          <p:spPr>
            <a:xfrm rot="2505426">
              <a:off x="2352133" y="3434511"/>
              <a:ext cx="64681" cy="20152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4" name="Oval 1323"/>
            <p:cNvSpPr/>
            <p:nvPr/>
          </p:nvSpPr>
          <p:spPr>
            <a:xfrm rot="2505426">
              <a:off x="2419689" y="3413883"/>
              <a:ext cx="77618" cy="76167"/>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5" name="Oval 1324"/>
            <p:cNvSpPr/>
            <p:nvPr/>
          </p:nvSpPr>
          <p:spPr>
            <a:xfrm rot="2505426">
              <a:off x="2257267" y="3628102"/>
              <a:ext cx="47433" cy="46018"/>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6" name="Oval 1325"/>
            <p:cNvSpPr/>
            <p:nvPr/>
          </p:nvSpPr>
          <p:spPr>
            <a:xfrm rot="3225426">
              <a:off x="2410157" y="3498131"/>
              <a:ext cx="65059" cy="201231"/>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7" name="Oval 1326"/>
            <p:cNvSpPr/>
            <p:nvPr/>
          </p:nvSpPr>
          <p:spPr>
            <a:xfrm rot="3225426">
              <a:off x="2492927" y="3494877"/>
              <a:ext cx="77754" cy="77618"/>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8" name="Oval 1327"/>
            <p:cNvSpPr/>
            <p:nvPr/>
          </p:nvSpPr>
          <p:spPr>
            <a:xfrm rot="3225426">
              <a:off x="2328302" y="3628935"/>
              <a:ext cx="63472" cy="6180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30" name="Oval 1329"/>
            <p:cNvSpPr/>
            <p:nvPr/>
          </p:nvSpPr>
          <p:spPr>
            <a:xfrm rot="3225426">
              <a:off x="2294627" y="3667783"/>
              <a:ext cx="46017" cy="459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nvGrpSpPr>
            <p:cNvPr id="1321" name="Group 1330"/>
            <p:cNvGrpSpPr>
              <a:grpSpLocks/>
            </p:cNvGrpSpPr>
            <p:nvPr/>
          </p:nvGrpSpPr>
          <p:grpSpPr bwMode="auto">
            <a:xfrm rot="4665426">
              <a:off x="2460550" y="3594678"/>
              <a:ext cx="77734" cy="328752"/>
              <a:chOff x="4976082" y="2242942"/>
              <a:chExt cx="457200" cy="1933585"/>
            </a:xfrm>
          </p:grpSpPr>
          <p:sp>
            <p:nvSpPr>
              <p:cNvPr id="1395" name="Oval 1394"/>
              <p:cNvSpPr/>
              <p:nvPr/>
            </p:nvSpPr>
            <p:spPr>
              <a:xfrm>
                <a:off x="4981221" y="2503424"/>
                <a:ext cx="382654" cy="120046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6" name="Oval 1395"/>
              <p:cNvSpPr/>
              <p:nvPr/>
            </p:nvSpPr>
            <p:spPr>
              <a:xfrm>
                <a:off x="4971780" y="2240729"/>
                <a:ext cx="457312" cy="45651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7" name="Oval 1396"/>
              <p:cNvSpPr/>
              <p:nvPr/>
            </p:nvSpPr>
            <p:spPr>
              <a:xfrm>
                <a:off x="5020366" y="3554942"/>
                <a:ext cx="363988" cy="36352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8" name="Oval 1397"/>
              <p:cNvSpPr/>
              <p:nvPr/>
            </p:nvSpPr>
            <p:spPr>
              <a:xfrm>
                <a:off x="5035237" y="3893640"/>
                <a:ext cx="270653" cy="270528"/>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29" name="Group 1331"/>
            <p:cNvGrpSpPr>
              <a:grpSpLocks/>
            </p:cNvGrpSpPr>
            <p:nvPr/>
          </p:nvGrpSpPr>
          <p:grpSpPr bwMode="auto">
            <a:xfrm rot="5385426">
              <a:off x="2469639" y="3677767"/>
              <a:ext cx="77734" cy="328752"/>
              <a:chOff x="4976082" y="2242942"/>
              <a:chExt cx="457200" cy="1933585"/>
            </a:xfrm>
          </p:grpSpPr>
          <p:sp>
            <p:nvSpPr>
              <p:cNvPr id="1391" name="Oval 1390"/>
              <p:cNvSpPr/>
              <p:nvPr/>
            </p:nvSpPr>
            <p:spPr>
              <a:xfrm>
                <a:off x="4972625" y="2565308"/>
                <a:ext cx="382654" cy="119201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2" name="Oval 1391"/>
              <p:cNvSpPr/>
              <p:nvPr/>
            </p:nvSpPr>
            <p:spPr>
              <a:xfrm>
                <a:off x="4938518" y="2244061"/>
                <a:ext cx="457318" cy="45651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3" name="Oval 1392"/>
              <p:cNvSpPr/>
              <p:nvPr/>
            </p:nvSpPr>
            <p:spPr>
              <a:xfrm>
                <a:off x="4988488" y="3579824"/>
                <a:ext cx="363988" cy="363520"/>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94" name="Oval 1393"/>
              <p:cNvSpPr/>
              <p:nvPr/>
            </p:nvSpPr>
            <p:spPr>
              <a:xfrm>
                <a:off x="5033869" y="3901074"/>
                <a:ext cx="270653" cy="270528"/>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31" name="Group 1333"/>
            <p:cNvGrpSpPr>
              <a:grpSpLocks/>
            </p:cNvGrpSpPr>
            <p:nvPr/>
          </p:nvGrpSpPr>
          <p:grpSpPr bwMode="auto">
            <a:xfrm rot="-1094574">
              <a:off x="1944665" y="3299742"/>
              <a:ext cx="77734" cy="328752"/>
              <a:chOff x="4976082" y="2242942"/>
              <a:chExt cx="457200" cy="1933585"/>
            </a:xfrm>
          </p:grpSpPr>
          <p:sp>
            <p:nvSpPr>
              <p:cNvPr id="1387" name="Oval 1386"/>
              <p:cNvSpPr/>
              <p:nvPr/>
            </p:nvSpPr>
            <p:spPr>
              <a:xfrm>
                <a:off x="5020977" y="2508027"/>
                <a:ext cx="371978" cy="117595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8" name="Oval 1387"/>
              <p:cNvSpPr/>
              <p:nvPr/>
            </p:nvSpPr>
            <p:spPr>
              <a:xfrm>
                <a:off x="4988947" y="2206222"/>
                <a:ext cx="448062" cy="457312"/>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9" name="Oval 1388"/>
              <p:cNvSpPr/>
              <p:nvPr/>
            </p:nvSpPr>
            <p:spPr>
              <a:xfrm>
                <a:off x="5067773" y="3868237"/>
                <a:ext cx="270529" cy="270653"/>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32" name="Group 1334"/>
            <p:cNvGrpSpPr>
              <a:grpSpLocks/>
            </p:cNvGrpSpPr>
            <p:nvPr/>
          </p:nvGrpSpPr>
          <p:grpSpPr bwMode="auto">
            <a:xfrm rot="-374574">
              <a:off x="2026349" y="3282017"/>
              <a:ext cx="77734" cy="328752"/>
              <a:chOff x="4976082" y="2242942"/>
              <a:chExt cx="457200" cy="1933585"/>
            </a:xfrm>
          </p:grpSpPr>
          <p:sp>
            <p:nvSpPr>
              <p:cNvPr id="1383" name="Oval 1382"/>
              <p:cNvSpPr/>
              <p:nvPr/>
            </p:nvSpPr>
            <p:spPr>
              <a:xfrm>
                <a:off x="5015296" y="2532303"/>
                <a:ext cx="371978" cy="118528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4" name="Oval 1383"/>
              <p:cNvSpPr/>
              <p:nvPr/>
            </p:nvSpPr>
            <p:spPr>
              <a:xfrm>
                <a:off x="4946774" y="2217133"/>
                <a:ext cx="456518" cy="457318"/>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5" name="Oval 1384"/>
              <p:cNvSpPr/>
              <p:nvPr/>
            </p:nvSpPr>
            <p:spPr>
              <a:xfrm>
                <a:off x="4992833" y="3512945"/>
                <a:ext cx="371978" cy="363989"/>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6" name="Oval 1385"/>
              <p:cNvSpPr/>
              <p:nvPr/>
            </p:nvSpPr>
            <p:spPr>
              <a:xfrm>
                <a:off x="5038434" y="3868816"/>
                <a:ext cx="270529" cy="270659"/>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33" name="Group 1335"/>
            <p:cNvGrpSpPr>
              <a:grpSpLocks/>
            </p:cNvGrpSpPr>
            <p:nvPr/>
          </p:nvGrpSpPr>
          <p:grpSpPr bwMode="auto">
            <a:xfrm rot="345426">
              <a:off x="2109932" y="3281663"/>
              <a:ext cx="77734" cy="328752"/>
              <a:chOff x="4976082" y="2242942"/>
              <a:chExt cx="457200" cy="1933585"/>
            </a:xfrm>
          </p:grpSpPr>
          <p:sp>
            <p:nvSpPr>
              <p:cNvPr id="1379" name="Oval 1378"/>
              <p:cNvSpPr/>
              <p:nvPr/>
            </p:nvSpPr>
            <p:spPr>
              <a:xfrm>
                <a:off x="4987334" y="2509286"/>
                <a:ext cx="388886" cy="1185290"/>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0" name="Oval 1379"/>
              <p:cNvSpPr/>
              <p:nvPr/>
            </p:nvSpPr>
            <p:spPr>
              <a:xfrm>
                <a:off x="4938732" y="2245967"/>
                <a:ext cx="464975" cy="457318"/>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1" name="Oval 1380"/>
              <p:cNvSpPr/>
              <p:nvPr/>
            </p:nvSpPr>
            <p:spPr>
              <a:xfrm>
                <a:off x="4992815" y="3537954"/>
                <a:ext cx="397337" cy="363989"/>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82" name="Oval 1381"/>
              <p:cNvSpPr/>
              <p:nvPr/>
            </p:nvSpPr>
            <p:spPr>
              <a:xfrm>
                <a:off x="5064001" y="3902215"/>
                <a:ext cx="278986" cy="270653"/>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34" name="Group 1336"/>
            <p:cNvGrpSpPr>
              <a:grpSpLocks/>
            </p:cNvGrpSpPr>
            <p:nvPr/>
          </p:nvGrpSpPr>
          <p:grpSpPr bwMode="auto">
            <a:xfrm rot="1065426">
              <a:off x="2191162" y="3298502"/>
              <a:ext cx="77734" cy="328752"/>
              <a:chOff x="4976082" y="2242942"/>
              <a:chExt cx="457200" cy="1933585"/>
            </a:xfrm>
          </p:grpSpPr>
          <p:sp>
            <p:nvSpPr>
              <p:cNvPr id="1376" name="Oval 1375"/>
              <p:cNvSpPr/>
              <p:nvPr/>
            </p:nvSpPr>
            <p:spPr>
              <a:xfrm>
                <a:off x="5006344" y="2528868"/>
                <a:ext cx="371978" cy="1157288"/>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77" name="Oval 1376"/>
              <p:cNvSpPr/>
              <p:nvPr/>
            </p:nvSpPr>
            <p:spPr>
              <a:xfrm>
                <a:off x="4951265" y="2223387"/>
                <a:ext cx="448062" cy="457312"/>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78" name="Oval 1377"/>
              <p:cNvSpPr/>
              <p:nvPr/>
            </p:nvSpPr>
            <p:spPr>
              <a:xfrm>
                <a:off x="5043600" y="3875124"/>
                <a:ext cx="262073" cy="270659"/>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sp>
          <p:nvSpPr>
            <p:cNvPr id="1338" name="Oval 1337"/>
            <p:cNvSpPr>
              <a:spLocks noChangeAspect="1"/>
            </p:cNvSpPr>
            <p:nvPr/>
          </p:nvSpPr>
          <p:spPr>
            <a:xfrm rot="14745426" flipV="1">
              <a:off x="2232412" y="373958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339" name="Oval 1338"/>
            <p:cNvSpPr/>
            <p:nvPr/>
          </p:nvSpPr>
          <p:spPr>
            <a:xfrm rot="14745426" flipV="1">
              <a:off x="2452560" y="3571991"/>
              <a:ext cx="65060" cy="202668"/>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1" name="Oval 1340"/>
            <p:cNvSpPr/>
            <p:nvPr/>
          </p:nvSpPr>
          <p:spPr>
            <a:xfrm rot="14745426" flipV="1">
              <a:off x="2547547" y="3588500"/>
              <a:ext cx="77753" cy="77618"/>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2" name="Oval 1341"/>
            <p:cNvSpPr/>
            <p:nvPr/>
          </p:nvSpPr>
          <p:spPr>
            <a:xfrm rot="14745426" flipV="1">
              <a:off x="2320500" y="3713800"/>
              <a:ext cx="46018" cy="459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3" name="Oval 1342"/>
            <p:cNvSpPr/>
            <p:nvPr/>
          </p:nvSpPr>
          <p:spPr>
            <a:xfrm rot="14745426" flipV="1">
              <a:off x="2283128" y="3731256"/>
              <a:ext cx="46017" cy="45996"/>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4" name="Oval 1343"/>
            <p:cNvSpPr>
              <a:spLocks noChangeAspect="1"/>
            </p:cNvSpPr>
            <p:nvPr/>
          </p:nvSpPr>
          <p:spPr>
            <a:xfrm rot="14745426" flipV="1">
              <a:off x="2158264" y="3757061"/>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345" name="Oval 1344"/>
            <p:cNvSpPr/>
            <p:nvPr/>
          </p:nvSpPr>
          <p:spPr>
            <a:xfrm rot="12585426">
              <a:off x="2280264" y="3382147"/>
              <a:ext cx="64681" cy="203111"/>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6" name="Oval 1345"/>
            <p:cNvSpPr/>
            <p:nvPr/>
          </p:nvSpPr>
          <p:spPr>
            <a:xfrm rot="12585426" flipV="1">
              <a:off x="2329135" y="3348823"/>
              <a:ext cx="77618" cy="7775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7" name="Oval 1346"/>
            <p:cNvSpPr/>
            <p:nvPr/>
          </p:nvSpPr>
          <p:spPr>
            <a:xfrm rot="12585426" flipV="1">
              <a:off x="2229956" y="3542414"/>
              <a:ext cx="63244" cy="6188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49" name="Oval 1348"/>
            <p:cNvSpPr/>
            <p:nvPr/>
          </p:nvSpPr>
          <p:spPr>
            <a:xfrm rot="12585426" flipV="1">
              <a:off x="2212708" y="3594779"/>
              <a:ext cx="45996" cy="47604"/>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nvGrpSpPr>
            <p:cNvPr id="1335" name="Group 1349"/>
            <p:cNvGrpSpPr>
              <a:grpSpLocks/>
            </p:cNvGrpSpPr>
            <p:nvPr/>
          </p:nvGrpSpPr>
          <p:grpSpPr bwMode="auto">
            <a:xfrm rot="-2091824">
              <a:off x="2028585" y="3618116"/>
              <a:ext cx="123623" cy="165883"/>
              <a:chOff x="2249235" y="2466991"/>
              <a:chExt cx="123623" cy="165883"/>
            </a:xfrm>
          </p:grpSpPr>
          <p:sp>
            <p:nvSpPr>
              <p:cNvPr id="1373" name="Oval 1372"/>
              <p:cNvSpPr>
                <a:spLocks noChangeAspect="1"/>
              </p:cNvSpPr>
              <p:nvPr/>
            </p:nvSpPr>
            <p:spPr>
              <a:xfrm rot="12585426" flipV="1">
                <a:off x="2294595" y="2495915"/>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374" name="Oval 1373"/>
              <p:cNvSpPr/>
              <p:nvPr/>
            </p:nvSpPr>
            <p:spPr>
              <a:xfrm rot="12585426" flipV="1">
                <a:off x="2327525" y="2467404"/>
                <a:ext cx="45996" cy="46017"/>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75" name="Oval 1374"/>
              <p:cNvSpPr>
                <a:spLocks noChangeAspect="1"/>
              </p:cNvSpPr>
              <p:nvPr/>
            </p:nvSpPr>
            <p:spPr>
              <a:xfrm rot="12585426" flipV="1">
                <a:off x="2249235" y="2545092"/>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336" name="Group 1350"/>
            <p:cNvGrpSpPr>
              <a:grpSpLocks/>
            </p:cNvGrpSpPr>
            <p:nvPr/>
          </p:nvGrpSpPr>
          <p:grpSpPr bwMode="auto">
            <a:xfrm rot="6105426">
              <a:off x="2460787" y="3760780"/>
              <a:ext cx="77734" cy="328752"/>
              <a:chOff x="4976082" y="2242942"/>
              <a:chExt cx="457200" cy="1933585"/>
            </a:xfrm>
          </p:grpSpPr>
          <p:sp>
            <p:nvSpPr>
              <p:cNvPr id="1370" name="Oval 1369"/>
              <p:cNvSpPr/>
              <p:nvPr/>
            </p:nvSpPr>
            <p:spPr>
              <a:xfrm>
                <a:off x="5014051" y="2562934"/>
                <a:ext cx="382654" cy="119201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71" name="Oval 1370"/>
              <p:cNvSpPr/>
              <p:nvPr/>
            </p:nvSpPr>
            <p:spPr>
              <a:xfrm>
                <a:off x="4964121" y="2212021"/>
                <a:ext cx="457318" cy="45651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72" name="Oval 1371"/>
              <p:cNvSpPr/>
              <p:nvPr/>
            </p:nvSpPr>
            <p:spPr>
              <a:xfrm>
                <a:off x="5067399" y="3883382"/>
                <a:ext cx="270653" cy="270528"/>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sp>
          <p:nvSpPr>
            <p:cNvPr id="1352" name="Freeform 1351"/>
            <p:cNvSpPr/>
            <p:nvPr/>
          </p:nvSpPr>
          <p:spPr>
            <a:xfrm rot="16951233">
              <a:off x="2066934" y="3456473"/>
              <a:ext cx="333230" cy="498766"/>
            </a:xfrm>
            <a:custGeom>
              <a:avLst/>
              <a:gdLst>
                <a:gd name="connsiteX0" fmla="*/ 332509 w 368644"/>
                <a:gd name="connsiteY0" fmla="*/ 0 h 451263"/>
                <a:gd name="connsiteX1" fmla="*/ 368135 w 368644"/>
                <a:gd name="connsiteY1" fmla="*/ 106878 h 451263"/>
                <a:gd name="connsiteX2" fmla="*/ 308758 w 368644"/>
                <a:gd name="connsiteY2" fmla="*/ 195943 h 451263"/>
                <a:gd name="connsiteX3" fmla="*/ 273132 w 368644"/>
                <a:gd name="connsiteY3" fmla="*/ 296883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70023"/>
                <a:gd name="connsiteY0" fmla="*/ 0 h 451263"/>
                <a:gd name="connsiteX1" fmla="*/ 368135 w 370023"/>
                <a:gd name="connsiteY1" fmla="*/ 106878 h 451263"/>
                <a:gd name="connsiteX2" fmla="*/ 350033 w 370023"/>
                <a:gd name="connsiteY2" fmla="*/ 192768 h 451263"/>
                <a:gd name="connsiteX3" fmla="*/ 225507 w 370023"/>
                <a:gd name="connsiteY3" fmla="*/ 249258 h 451263"/>
                <a:gd name="connsiteX4" fmla="*/ 255319 w 370023"/>
                <a:gd name="connsiteY4" fmla="*/ 385948 h 451263"/>
                <a:gd name="connsiteX5" fmla="*/ 77189 w 370023"/>
                <a:gd name="connsiteY5" fmla="*/ 385948 h 451263"/>
                <a:gd name="connsiteX6" fmla="*/ 0 w 370023"/>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76678"/>
                <a:gd name="connsiteY0" fmla="*/ 0 h 451263"/>
                <a:gd name="connsiteX1" fmla="*/ 368135 w 376678"/>
                <a:gd name="connsiteY1" fmla="*/ 106878 h 451263"/>
                <a:gd name="connsiteX2" fmla="*/ 350033 w 376678"/>
                <a:gd name="connsiteY2" fmla="*/ 192768 h 451263"/>
                <a:gd name="connsiteX3" fmla="*/ 257257 w 376678"/>
                <a:gd name="connsiteY3" fmla="*/ 261958 h 451263"/>
                <a:gd name="connsiteX4" fmla="*/ 255319 w 376678"/>
                <a:gd name="connsiteY4" fmla="*/ 385948 h 451263"/>
                <a:gd name="connsiteX5" fmla="*/ 77189 w 376678"/>
                <a:gd name="connsiteY5" fmla="*/ 385948 h 451263"/>
                <a:gd name="connsiteX6" fmla="*/ 0 w 376678"/>
                <a:gd name="connsiteY6" fmla="*/ 451263 h 451263"/>
                <a:gd name="connsiteX0" fmla="*/ 332509 w 352215"/>
                <a:gd name="connsiteY0" fmla="*/ 0 h 451263"/>
                <a:gd name="connsiteX1" fmla="*/ 323685 w 352215"/>
                <a:gd name="connsiteY1" fmla="*/ 91003 h 451263"/>
                <a:gd name="connsiteX2" fmla="*/ 350033 w 352215"/>
                <a:gd name="connsiteY2" fmla="*/ 192768 h 451263"/>
                <a:gd name="connsiteX3" fmla="*/ 257257 w 352215"/>
                <a:gd name="connsiteY3" fmla="*/ 261958 h 451263"/>
                <a:gd name="connsiteX4" fmla="*/ 255319 w 352215"/>
                <a:gd name="connsiteY4" fmla="*/ 385948 h 451263"/>
                <a:gd name="connsiteX5" fmla="*/ 77189 w 352215"/>
                <a:gd name="connsiteY5" fmla="*/ 385948 h 451263"/>
                <a:gd name="connsiteX6" fmla="*/ 0 w 352215"/>
                <a:gd name="connsiteY6" fmla="*/ 451263 h 451263"/>
                <a:gd name="connsiteX0" fmla="*/ 332509 w 352573"/>
                <a:gd name="connsiteY0" fmla="*/ 0 h 451263"/>
                <a:gd name="connsiteX1" fmla="*/ 323685 w 352573"/>
                <a:gd name="connsiteY1" fmla="*/ 91003 h 451263"/>
                <a:gd name="connsiteX2" fmla="*/ 350033 w 352573"/>
                <a:gd name="connsiteY2" fmla="*/ 192768 h 451263"/>
                <a:gd name="connsiteX3" fmla="*/ 257257 w 352573"/>
                <a:gd name="connsiteY3" fmla="*/ 261958 h 451263"/>
                <a:gd name="connsiteX4" fmla="*/ 255319 w 352573"/>
                <a:gd name="connsiteY4" fmla="*/ 385948 h 451263"/>
                <a:gd name="connsiteX5" fmla="*/ 77189 w 352573"/>
                <a:gd name="connsiteY5" fmla="*/ 385948 h 451263"/>
                <a:gd name="connsiteX6" fmla="*/ 0 w 352573"/>
                <a:gd name="connsiteY6" fmla="*/ 451263 h 451263"/>
                <a:gd name="connsiteX0" fmla="*/ 354734 w 359361"/>
                <a:gd name="connsiteY0" fmla="*/ 0 h 486188"/>
                <a:gd name="connsiteX1" fmla="*/ 323685 w 359361"/>
                <a:gd name="connsiteY1" fmla="*/ 125928 h 486188"/>
                <a:gd name="connsiteX2" fmla="*/ 350033 w 359361"/>
                <a:gd name="connsiteY2" fmla="*/ 227693 h 486188"/>
                <a:gd name="connsiteX3" fmla="*/ 257257 w 359361"/>
                <a:gd name="connsiteY3" fmla="*/ 296883 h 486188"/>
                <a:gd name="connsiteX4" fmla="*/ 255319 w 359361"/>
                <a:gd name="connsiteY4" fmla="*/ 420873 h 486188"/>
                <a:gd name="connsiteX5" fmla="*/ 77189 w 359361"/>
                <a:gd name="connsiteY5" fmla="*/ 420873 h 486188"/>
                <a:gd name="connsiteX6" fmla="*/ 0 w 359361"/>
                <a:gd name="connsiteY6" fmla="*/ 486188 h 486188"/>
                <a:gd name="connsiteX0" fmla="*/ 354734 w 381154"/>
                <a:gd name="connsiteY0" fmla="*/ 0 h 486188"/>
                <a:gd name="connsiteX1" fmla="*/ 323685 w 381154"/>
                <a:gd name="connsiteY1" fmla="*/ 125928 h 486188"/>
                <a:gd name="connsiteX2" fmla="*/ 350033 w 381154"/>
                <a:gd name="connsiteY2" fmla="*/ 227693 h 486188"/>
                <a:gd name="connsiteX3" fmla="*/ 257257 w 381154"/>
                <a:gd name="connsiteY3" fmla="*/ 296883 h 486188"/>
                <a:gd name="connsiteX4" fmla="*/ 255319 w 381154"/>
                <a:gd name="connsiteY4" fmla="*/ 420873 h 486188"/>
                <a:gd name="connsiteX5" fmla="*/ 77189 w 381154"/>
                <a:gd name="connsiteY5" fmla="*/ 420873 h 486188"/>
                <a:gd name="connsiteX6" fmla="*/ 0 w 381154"/>
                <a:gd name="connsiteY6" fmla="*/ 486188 h 486188"/>
                <a:gd name="connsiteX0" fmla="*/ 326159 w 357476"/>
                <a:gd name="connsiteY0" fmla="*/ 0 h 511588"/>
                <a:gd name="connsiteX1" fmla="*/ 323685 w 357476"/>
                <a:gd name="connsiteY1" fmla="*/ 151328 h 511588"/>
                <a:gd name="connsiteX2" fmla="*/ 350033 w 357476"/>
                <a:gd name="connsiteY2" fmla="*/ 253093 h 511588"/>
                <a:gd name="connsiteX3" fmla="*/ 257257 w 357476"/>
                <a:gd name="connsiteY3" fmla="*/ 322283 h 511588"/>
                <a:gd name="connsiteX4" fmla="*/ 255319 w 357476"/>
                <a:gd name="connsiteY4" fmla="*/ 446273 h 511588"/>
                <a:gd name="connsiteX5" fmla="*/ 77189 w 357476"/>
                <a:gd name="connsiteY5" fmla="*/ 446273 h 511588"/>
                <a:gd name="connsiteX6" fmla="*/ 0 w 357476"/>
                <a:gd name="connsiteY6" fmla="*/ 511588 h 511588"/>
                <a:gd name="connsiteX0" fmla="*/ 326159 w 358046"/>
                <a:gd name="connsiteY0" fmla="*/ 0 h 511588"/>
                <a:gd name="connsiteX1" fmla="*/ 323685 w 358046"/>
                <a:gd name="connsiteY1" fmla="*/ 151328 h 511588"/>
                <a:gd name="connsiteX2" fmla="*/ 350033 w 358046"/>
                <a:gd name="connsiteY2" fmla="*/ 253093 h 511588"/>
                <a:gd name="connsiteX3" fmla="*/ 257257 w 358046"/>
                <a:gd name="connsiteY3" fmla="*/ 322283 h 511588"/>
                <a:gd name="connsiteX4" fmla="*/ 255319 w 358046"/>
                <a:gd name="connsiteY4" fmla="*/ 446273 h 511588"/>
                <a:gd name="connsiteX5" fmla="*/ 77189 w 358046"/>
                <a:gd name="connsiteY5" fmla="*/ 446273 h 511588"/>
                <a:gd name="connsiteX6" fmla="*/ 0 w 358046"/>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19809 w 366262"/>
                <a:gd name="connsiteY0" fmla="*/ 0 h 533813"/>
                <a:gd name="connsiteX1" fmla="*/ 317335 w 366262"/>
                <a:gd name="connsiteY1" fmla="*/ 151328 h 533813"/>
                <a:gd name="connsiteX2" fmla="*/ 359558 w 366262"/>
                <a:gd name="connsiteY2" fmla="*/ 256268 h 533813"/>
                <a:gd name="connsiteX3" fmla="*/ 250907 w 366262"/>
                <a:gd name="connsiteY3" fmla="*/ 322283 h 533813"/>
                <a:gd name="connsiteX4" fmla="*/ 248969 w 366262"/>
                <a:gd name="connsiteY4" fmla="*/ 446273 h 533813"/>
                <a:gd name="connsiteX5" fmla="*/ 67664 w 366262"/>
                <a:gd name="connsiteY5" fmla="*/ 462148 h 533813"/>
                <a:gd name="connsiteX6" fmla="*/ 0 w 366262"/>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49494 w 366787"/>
                <a:gd name="connsiteY4" fmla="*/ 446273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288040 w 334493"/>
                <a:gd name="connsiteY0" fmla="*/ 0 h 527463"/>
                <a:gd name="connsiteX1" fmla="*/ 285566 w 334493"/>
                <a:gd name="connsiteY1" fmla="*/ 151328 h 527463"/>
                <a:gd name="connsiteX2" fmla="*/ 327789 w 334493"/>
                <a:gd name="connsiteY2" fmla="*/ 256268 h 527463"/>
                <a:gd name="connsiteX3" fmla="*/ 219138 w 334493"/>
                <a:gd name="connsiteY3" fmla="*/ 322283 h 527463"/>
                <a:gd name="connsiteX4" fmla="*/ 194975 w 334493"/>
                <a:gd name="connsiteY4" fmla="*/ 455798 h 527463"/>
                <a:gd name="connsiteX5" fmla="*/ 35895 w 334493"/>
                <a:gd name="connsiteY5" fmla="*/ 462148 h 527463"/>
                <a:gd name="connsiteX6" fmla="*/ 3156 w 334493"/>
                <a:gd name="connsiteY6" fmla="*/ 527463 h 527463"/>
                <a:gd name="connsiteX0" fmla="*/ 278515 w 334616"/>
                <a:gd name="connsiteY0" fmla="*/ 0 h 498888"/>
                <a:gd name="connsiteX1" fmla="*/ 285566 w 334616"/>
                <a:gd name="connsiteY1" fmla="*/ 122753 h 498888"/>
                <a:gd name="connsiteX2" fmla="*/ 327789 w 334616"/>
                <a:gd name="connsiteY2" fmla="*/ 227693 h 498888"/>
                <a:gd name="connsiteX3" fmla="*/ 219138 w 334616"/>
                <a:gd name="connsiteY3" fmla="*/ 293708 h 498888"/>
                <a:gd name="connsiteX4" fmla="*/ 194975 w 334616"/>
                <a:gd name="connsiteY4" fmla="*/ 427223 h 498888"/>
                <a:gd name="connsiteX5" fmla="*/ 35895 w 334616"/>
                <a:gd name="connsiteY5" fmla="*/ 433573 h 498888"/>
                <a:gd name="connsiteX6" fmla="*/ 3156 w 334616"/>
                <a:gd name="connsiteY6" fmla="*/ 498888 h 4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16" h="498888">
                  <a:moveTo>
                    <a:pt x="278515" y="0"/>
                  </a:moveTo>
                  <a:cubicBezTo>
                    <a:pt x="352282" y="43460"/>
                    <a:pt x="277354" y="84804"/>
                    <a:pt x="285566" y="122753"/>
                  </a:cubicBezTo>
                  <a:cubicBezTo>
                    <a:pt x="293778" y="160702"/>
                    <a:pt x="354735" y="173801"/>
                    <a:pt x="327789" y="227693"/>
                  </a:cubicBezTo>
                  <a:cubicBezTo>
                    <a:pt x="300843" y="281585"/>
                    <a:pt x="260324" y="238228"/>
                    <a:pt x="219138" y="293708"/>
                  </a:cubicBezTo>
                  <a:cubicBezTo>
                    <a:pt x="177952" y="349188"/>
                    <a:pt x="250916" y="400737"/>
                    <a:pt x="194975" y="427223"/>
                  </a:cubicBezTo>
                  <a:cubicBezTo>
                    <a:pt x="139034" y="453709"/>
                    <a:pt x="103848" y="422687"/>
                    <a:pt x="35895" y="433573"/>
                  </a:cubicBezTo>
                  <a:cubicBezTo>
                    <a:pt x="-6658" y="444459"/>
                    <a:pt x="-1751" y="455798"/>
                    <a:pt x="3156" y="498888"/>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353" name="Oval 1352"/>
            <p:cNvSpPr/>
            <p:nvPr/>
          </p:nvSpPr>
          <p:spPr>
            <a:xfrm rot="6105426">
              <a:off x="2382278" y="3875683"/>
              <a:ext cx="61886" cy="6180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54" name="Oval 1353"/>
            <p:cNvSpPr/>
            <p:nvPr/>
          </p:nvSpPr>
          <p:spPr>
            <a:xfrm rot="14745426" flipV="1">
              <a:off x="2360717" y="3685267"/>
              <a:ext cx="61886" cy="6180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55" name="Oval 1354"/>
            <p:cNvSpPr/>
            <p:nvPr/>
          </p:nvSpPr>
          <p:spPr>
            <a:xfrm rot="2505426">
              <a:off x="2284576" y="3580497"/>
              <a:ext cx="61807" cy="6188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56" name="Oval 1355"/>
            <p:cNvSpPr/>
            <p:nvPr/>
          </p:nvSpPr>
          <p:spPr>
            <a:xfrm rot="1065426">
              <a:off x="2172461" y="3517025"/>
              <a:ext cx="61807" cy="6188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57" name="Oval 1356"/>
            <p:cNvSpPr/>
            <p:nvPr/>
          </p:nvSpPr>
          <p:spPr>
            <a:xfrm rot="20505426">
              <a:off x="1979854" y="3517025"/>
              <a:ext cx="63244" cy="6188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nvGrpSpPr>
            <p:cNvPr id="1337" name="Group 1357"/>
            <p:cNvGrpSpPr>
              <a:grpSpLocks/>
            </p:cNvGrpSpPr>
            <p:nvPr/>
          </p:nvGrpSpPr>
          <p:grpSpPr bwMode="auto">
            <a:xfrm>
              <a:off x="2046559" y="3104455"/>
              <a:ext cx="812964" cy="812964"/>
              <a:chOff x="2068784" y="3117155"/>
              <a:chExt cx="812964" cy="812964"/>
            </a:xfrm>
          </p:grpSpPr>
          <p:grpSp>
            <p:nvGrpSpPr>
              <p:cNvPr id="1340" name="Group 1359"/>
              <p:cNvGrpSpPr>
                <a:grpSpLocks/>
              </p:cNvGrpSpPr>
              <p:nvPr/>
            </p:nvGrpSpPr>
            <p:grpSpPr bwMode="auto">
              <a:xfrm>
                <a:off x="2068784" y="3117155"/>
                <a:ext cx="151036" cy="142500"/>
                <a:chOff x="7274651" y="3582604"/>
                <a:chExt cx="91438" cy="86271"/>
              </a:xfrm>
            </p:grpSpPr>
            <p:cxnSp>
              <p:nvCxnSpPr>
                <p:cNvPr id="1368" name="Straight Connector 1367"/>
                <p:cNvCxnSpPr/>
                <p:nvPr/>
              </p:nvCxnSpPr>
              <p:spPr bwMode="auto">
                <a:xfrm>
                  <a:off x="7320417" y="3628716"/>
                  <a:ext cx="0" cy="40348"/>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9" name="Flowchart: Delay 21"/>
                <p:cNvSpPr/>
                <p:nvPr/>
              </p:nvSpPr>
              <p:spPr>
                <a:xfrm rot="5400000">
                  <a:off x="7296925" y="3559975"/>
                  <a:ext cx="46112" cy="9137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348" name="Group 1360"/>
              <p:cNvGrpSpPr>
                <a:grpSpLocks/>
              </p:cNvGrpSpPr>
              <p:nvPr/>
            </p:nvGrpSpPr>
            <p:grpSpPr bwMode="auto">
              <a:xfrm rot="2700000">
                <a:off x="2539856" y="3312279"/>
                <a:ext cx="151036" cy="142500"/>
                <a:chOff x="7274651" y="3582604"/>
                <a:chExt cx="91438" cy="86271"/>
              </a:xfrm>
            </p:grpSpPr>
            <p:cxnSp>
              <p:nvCxnSpPr>
                <p:cNvPr id="1365" name="Straight Connector 1364"/>
                <p:cNvCxnSpPr/>
                <p:nvPr/>
              </p:nvCxnSpPr>
              <p:spPr bwMode="auto">
                <a:xfrm>
                  <a:off x="7315584" y="3628249"/>
                  <a:ext cx="0" cy="4089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6" name="Flowchart: Delay 21"/>
                <p:cNvSpPr/>
                <p:nvPr/>
              </p:nvSpPr>
              <p:spPr>
                <a:xfrm rot="5400000">
                  <a:off x="7294656" y="3557705"/>
                  <a:ext cx="45250" cy="90302"/>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350" name="Group 1361"/>
              <p:cNvGrpSpPr>
                <a:grpSpLocks/>
              </p:cNvGrpSpPr>
              <p:nvPr/>
            </p:nvGrpSpPr>
            <p:grpSpPr bwMode="auto">
              <a:xfrm rot="5400000">
                <a:off x="2734980" y="3783351"/>
                <a:ext cx="151036" cy="142500"/>
                <a:chOff x="7274651" y="3582604"/>
                <a:chExt cx="91438" cy="86271"/>
              </a:xfrm>
            </p:grpSpPr>
            <p:cxnSp>
              <p:nvCxnSpPr>
                <p:cNvPr id="1363" name="Straight Connector 1362"/>
                <p:cNvCxnSpPr/>
                <p:nvPr/>
              </p:nvCxnSpPr>
              <p:spPr bwMode="auto">
                <a:xfrm>
                  <a:off x="7320624" y="3627854"/>
                  <a:ext cx="0" cy="4089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64" name="Flowchart: Delay 21"/>
                <p:cNvSpPr/>
                <p:nvPr/>
              </p:nvSpPr>
              <p:spPr>
                <a:xfrm rot="5400000">
                  <a:off x="7297519" y="3556117"/>
                  <a:ext cx="45250" cy="91263"/>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grpSp>
        <p:nvGrpSpPr>
          <p:cNvPr id="1351" name="Group 932"/>
          <p:cNvGrpSpPr>
            <a:grpSpLocks/>
          </p:cNvGrpSpPr>
          <p:nvPr/>
        </p:nvGrpSpPr>
        <p:grpSpPr bwMode="auto">
          <a:xfrm>
            <a:off x="2806512" y="3352801"/>
            <a:ext cx="1474385" cy="1474788"/>
            <a:chOff x="2733046" y="3215345"/>
            <a:chExt cx="1474892" cy="1474892"/>
          </a:xfrm>
        </p:grpSpPr>
        <p:grpSp>
          <p:nvGrpSpPr>
            <p:cNvPr id="1358" name="Group 1119"/>
            <p:cNvGrpSpPr>
              <a:grpSpLocks/>
            </p:cNvGrpSpPr>
            <p:nvPr/>
          </p:nvGrpSpPr>
          <p:grpSpPr bwMode="auto">
            <a:xfrm>
              <a:off x="2879266" y="3361393"/>
              <a:ext cx="1183986" cy="1183986"/>
              <a:chOff x="-1478564" y="4389651"/>
              <a:chExt cx="1183986" cy="1183986"/>
            </a:xfrm>
          </p:grpSpPr>
          <p:sp>
            <p:nvSpPr>
              <p:cNvPr id="1164" name="Oval 1163"/>
              <p:cNvSpPr/>
              <p:nvPr/>
            </p:nvSpPr>
            <p:spPr>
              <a:xfrm>
                <a:off x="-1478564" y="4389651"/>
                <a:ext cx="1183986" cy="1183986"/>
              </a:xfrm>
              <a:prstGeom prst="ellipse">
                <a:avLst/>
              </a:prstGeom>
              <a:gradFill>
                <a:gsLst>
                  <a:gs pos="0">
                    <a:srgbClr val="8A97C9"/>
                  </a:gs>
                  <a:gs pos="85000">
                    <a:srgbClr val="1C254C"/>
                  </a:gs>
                </a:gsLst>
                <a:path path="circle">
                  <a:fillToRect l="50000" t="50000" r="50000" b="50000"/>
                </a:path>
              </a:gradFill>
              <a:ln w="444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nvGrpSpPr>
              <p:cNvPr id="1359" name="Group 1164"/>
              <p:cNvGrpSpPr>
                <a:grpSpLocks/>
              </p:cNvGrpSpPr>
              <p:nvPr/>
            </p:nvGrpSpPr>
            <p:grpSpPr bwMode="auto">
              <a:xfrm rot="-9360000">
                <a:off x="-1088057" y="5184170"/>
                <a:ext cx="77734" cy="328752"/>
                <a:chOff x="4976082" y="2242942"/>
                <a:chExt cx="457200" cy="1933585"/>
              </a:xfrm>
            </p:grpSpPr>
            <p:sp>
              <p:nvSpPr>
                <p:cNvPr id="1318" name="Oval 1317"/>
                <p:cNvSpPr/>
                <p:nvPr/>
              </p:nvSpPr>
              <p:spPr>
                <a:xfrm>
                  <a:off x="5062404" y="2510265"/>
                  <a:ext cx="363559"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9" name="Oval 1318"/>
                <p:cNvSpPr/>
                <p:nvPr/>
              </p:nvSpPr>
              <p:spPr>
                <a:xfrm>
                  <a:off x="5008219" y="2224041"/>
                  <a:ext cx="456566" cy="45754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20" name="Oval 1319"/>
                <p:cNvSpPr/>
                <p:nvPr/>
              </p:nvSpPr>
              <p:spPr>
                <a:xfrm>
                  <a:off x="5097865" y="3893159"/>
                  <a:ext cx="270558"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60" name="Group 1165"/>
              <p:cNvGrpSpPr>
                <a:grpSpLocks/>
              </p:cNvGrpSpPr>
              <p:nvPr/>
            </p:nvGrpSpPr>
            <p:grpSpPr bwMode="auto">
              <a:xfrm rot="-8640000">
                <a:off x="-1160443" y="5142377"/>
                <a:ext cx="77734" cy="328752"/>
                <a:chOff x="4976082" y="2242942"/>
                <a:chExt cx="457200" cy="1933585"/>
              </a:xfrm>
            </p:grpSpPr>
            <p:sp>
              <p:nvSpPr>
                <p:cNvPr id="1313" name="Oval 1312"/>
                <p:cNvSpPr/>
                <p:nvPr/>
              </p:nvSpPr>
              <p:spPr>
                <a:xfrm>
                  <a:off x="5037869" y="2533910"/>
                  <a:ext cx="372017" cy="1185888"/>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4" name="Oval 1313"/>
                <p:cNvSpPr/>
                <p:nvPr/>
              </p:nvSpPr>
              <p:spPr>
                <a:xfrm>
                  <a:off x="5007679" y="2265117"/>
                  <a:ext cx="456566" cy="45754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5" name="Oval 1314"/>
                <p:cNvSpPr/>
                <p:nvPr/>
              </p:nvSpPr>
              <p:spPr>
                <a:xfrm>
                  <a:off x="5029523" y="3551649"/>
                  <a:ext cx="372017" cy="364172"/>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6" name="Oval 1315"/>
                <p:cNvSpPr/>
                <p:nvPr/>
              </p:nvSpPr>
              <p:spPr>
                <a:xfrm>
                  <a:off x="5089443" y="3914142"/>
                  <a:ext cx="270558" cy="27079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61" name="Group 1166"/>
              <p:cNvGrpSpPr>
                <a:grpSpLocks/>
              </p:cNvGrpSpPr>
              <p:nvPr/>
            </p:nvGrpSpPr>
            <p:grpSpPr bwMode="auto">
              <a:xfrm rot="3600000">
                <a:off x="-925438" y="4419103"/>
                <a:ext cx="77735" cy="1128384"/>
                <a:chOff x="5191997" y="3045359"/>
                <a:chExt cx="77735" cy="1128384"/>
              </a:xfrm>
            </p:grpSpPr>
            <p:grpSp>
              <p:nvGrpSpPr>
                <p:cNvPr id="1362" name="Group 1301"/>
                <p:cNvGrpSpPr>
                  <a:grpSpLocks/>
                </p:cNvGrpSpPr>
                <p:nvPr/>
              </p:nvGrpSpPr>
              <p:grpSpPr bwMode="auto">
                <a:xfrm>
                  <a:off x="5191997" y="3045359"/>
                  <a:ext cx="77734" cy="328752"/>
                  <a:chOff x="4976082" y="2242942"/>
                  <a:chExt cx="457200" cy="1933585"/>
                </a:xfrm>
              </p:grpSpPr>
              <p:sp>
                <p:nvSpPr>
                  <p:cNvPr id="1310" name="Oval 1309"/>
                  <p:cNvSpPr/>
                  <p:nvPr/>
                </p:nvSpPr>
                <p:spPr>
                  <a:xfrm>
                    <a:off x="5008727" y="2581040"/>
                    <a:ext cx="382846" cy="119214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1" name="Oval 1310"/>
                  <p:cNvSpPr/>
                  <p:nvPr/>
                </p:nvSpPr>
                <p:spPr>
                  <a:xfrm>
                    <a:off x="4978316" y="2244649"/>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12" name="Oval 1311"/>
                  <p:cNvSpPr/>
                  <p:nvPr/>
                </p:nvSpPr>
                <p:spPr>
                  <a:xfrm>
                    <a:off x="5072066" y="3909672"/>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367" name="Group 1303"/>
                <p:cNvGrpSpPr>
                  <a:grpSpLocks/>
                </p:cNvGrpSpPr>
                <p:nvPr/>
              </p:nvGrpSpPr>
              <p:grpSpPr bwMode="auto">
                <a:xfrm rot="10800000">
                  <a:off x="5191998" y="3844991"/>
                  <a:ext cx="77734" cy="328752"/>
                  <a:chOff x="4976082" y="2242942"/>
                  <a:chExt cx="457200" cy="1933585"/>
                </a:xfrm>
              </p:grpSpPr>
              <p:sp>
                <p:nvSpPr>
                  <p:cNvPr id="1305" name="Oval 1304"/>
                  <p:cNvSpPr/>
                  <p:nvPr/>
                </p:nvSpPr>
                <p:spPr>
                  <a:xfrm>
                    <a:off x="5015007" y="2496448"/>
                    <a:ext cx="382840" cy="120059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06" name="Oval 1305"/>
                  <p:cNvSpPr/>
                  <p:nvPr/>
                </p:nvSpPr>
                <p:spPr>
                  <a:xfrm>
                    <a:off x="4967004" y="2208779"/>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07" name="Oval 1306"/>
                  <p:cNvSpPr/>
                  <p:nvPr/>
                </p:nvSpPr>
                <p:spPr>
                  <a:xfrm>
                    <a:off x="5023659" y="3524785"/>
                    <a:ext cx="364171" cy="363558"/>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09" name="Oval 1308"/>
                  <p:cNvSpPr/>
                  <p:nvPr/>
                </p:nvSpPr>
                <p:spPr>
                  <a:xfrm>
                    <a:off x="5067590" y="3896901"/>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390" name="Group 1167"/>
              <p:cNvGrpSpPr>
                <a:grpSpLocks/>
              </p:cNvGrpSpPr>
              <p:nvPr/>
            </p:nvGrpSpPr>
            <p:grpSpPr bwMode="auto">
              <a:xfrm rot="4320000">
                <a:off x="-925438" y="4419103"/>
                <a:ext cx="77735" cy="1128384"/>
                <a:chOff x="5191997" y="3045359"/>
                <a:chExt cx="77735" cy="1128384"/>
              </a:xfrm>
            </p:grpSpPr>
            <p:grpSp>
              <p:nvGrpSpPr>
                <p:cNvPr id="1399" name="Group 1289"/>
                <p:cNvGrpSpPr>
                  <a:grpSpLocks/>
                </p:cNvGrpSpPr>
                <p:nvPr/>
              </p:nvGrpSpPr>
              <p:grpSpPr bwMode="auto">
                <a:xfrm>
                  <a:off x="5191997" y="3045359"/>
                  <a:ext cx="77734" cy="328752"/>
                  <a:chOff x="4976082" y="2242942"/>
                  <a:chExt cx="457200" cy="1933585"/>
                </a:xfrm>
              </p:grpSpPr>
              <p:sp>
                <p:nvSpPr>
                  <p:cNvPr id="1298" name="Oval 1297"/>
                  <p:cNvSpPr/>
                  <p:nvPr/>
                </p:nvSpPr>
                <p:spPr>
                  <a:xfrm>
                    <a:off x="4998187" y="2560786"/>
                    <a:ext cx="382846" cy="119214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99" name="Oval 1298"/>
                  <p:cNvSpPr/>
                  <p:nvPr/>
                </p:nvSpPr>
                <p:spPr>
                  <a:xfrm>
                    <a:off x="4962221" y="2241379"/>
                    <a:ext cx="466882"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00" name="Oval 1299"/>
                  <p:cNvSpPr/>
                  <p:nvPr/>
                </p:nvSpPr>
                <p:spPr>
                  <a:xfrm>
                    <a:off x="5024449" y="3584577"/>
                    <a:ext cx="364165" cy="363558"/>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301" name="Oval 1300"/>
                  <p:cNvSpPr/>
                  <p:nvPr/>
                </p:nvSpPr>
                <p:spPr>
                  <a:xfrm>
                    <a:off x="5049842" y="3933111"/>
                    <a:ext cx="280129" cy="279009"/>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00" name="Group 1291"/>
                <p:cNvGrpSpPr>
                  <a:grpSpLocks/>
                </p:cNvGrpSpPr>
                <p:nvPr/>
              </p:nvGrpSpPr>
              <p:grpSpPr bwMode="auto">
                <a:xfrm rot="10800000">
                  <a:off x="5191998" y="3844991"/>
                  <a:ext cx="77734" cy="328752"/>
                  <a:chOff x="4976082" y="2242942"/>
                  <a:chExt cx="457200" cy="1933585"/>
                </a:xfrm>
              </p:grpSpPr>
              <p:sp>
                <p:nvSpPr>
                  <p:cNvPr id="1293" name="Oval 1292"/>
                  <p:cNvSpPr/>
                  <p:nvPr/>
                </p:nvSpPr>
                <p:spPr>
                  <a:xfrm>
                    <a:off x="5048040" y="2495061"/>
                    <a:ext cx="382846" cy="120059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94" name="Oval 1293"/>
                  <p:cNvSpPr/>
                  <p:nvPr/>
                </p:nvSpPr>
                <p:spPr>
                  <a:xfrm>
                    <a:off x="5017078" y="2219979"/>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95" name="Oval 1294"/>
                  <p:cNvSpPr/>
                  <p:nvPr/>
                </p:nvSpPr>
                <p:spPr>
                  <a:xfrm>
                    <a:off x="5072858" y="3527094"/>
                    <a:ext cx="364165" cy="363558"/>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97" name="Oval 1296"/>
                  <p:cNvSpPr/>
                  <p:nvPr/>
                </p:nvSpPr>
                <p:spPr>
                  <a:xfrm>
                    <a:off x="5105915" y="3885179"/>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01" name="Group 1168"/>
              <p:cNvGrpSpPr>
                <a:grpSpLocks/>
              </p:cNvGrpSpPr>
              <p:nvPr/>
            </p:nvGrpSpPr>
            <p:grpSpPr bwMode="auto">
              <a:xfrm rot="5760000">
                <a:off x="-925438" y="4419103"/>
                <a:ext cx="77735" cy="1128384"/>
                <a:chOff x="5191997" y="3045359"/>
                <a:chExt cx="77735" cy="1128384"/>
              </a:xfrm>
            </p:grpSpPr>
            <p:grpSp>
              <p:nvGrpSpPr>
                <p:cNvPr id="1402" name="Group 1279"/>
                <p:cNvGrpSpPr>
                  <a:grpSpLocks/>
                </p:cNvGrpSpPr>
                <p:nvPr/>
              </p:nvGrpSpPr>
              <p:grpSpPr bwMode="auto">
                <a:xfrm>
                  <a:off x="5191997" y="3045359"/>
                  <a:ext cx="77734" cy="328752"/>
                  <a:chOff x="4976082" y="2242942"/>
                  <a:chExt cx="457200" cy="1933585"/>
                </a:xfrm>
              </p:grpSpPr>
              <p:sp>
                <p:nvSpPr>
                  <p:cNvPr id="1287" name="Oval 1286"/>
                  <p:cNvSpPr/>
                  <p:nvPr/>
                </p:nvSpPr>
                <p:spPr>
                  <a:xfrm>
                    <a:off x="5021591" y="2550372"/>
                    <a:ext cx="382846" cy="121750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88" name="Oval 1287"/>
                  <p:cNvSpPr/>
                  <p:nvPr/>
                </p:nvSpPr>
                <p:spPr>
                  <a:xfrm>
                    <a:off x="4979469" y="2242675"/>
                    <a:ext cx="457547"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89" name="Oval 1288"/>
                  <p:cNvSpPr/>
                  <p:nvPr/>
                </p:nvSpPr>
                <p:spPr>
                  <a:xfrm>
                    <a:off x="5067688" y="3908943"/>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10" name="Group 1280"/>
                <p:cNvGrpSpPr>
                  <a:grpSpLocks/>
                </p:cNvGrpSpPr>
                <p:nvPr/>
              </p:nvGrpSpPr>
              <p:grpSpPr bwMode="auto">
                <a:xfrm rot="10800000">
                  <a:off x="5191998" y="3844991"/>
                  <a:ext cx="77734" cy="328752"/>
                  <a:chOff x="4976082" y="2242942"/>
                  <a:chExt cx="457200" cy="1933585"/>
                </a:xfrm>
              </p:grpSpPr>
              <p:sp>
                <p:nvSpPr>
                  <p:cNvPr id="1283" name="Oval 1282"/>
                  <p:cNvSpPr/>
                  <p:nvPr/>
                </p:nvSpPr>
                <p:spPr>
                  <a:xfrm>
                    <a:off x="5049767" y="2496031"/>
                    <a:ext cx="382840" cy="119214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84" name="Oval 1283"/>
                  <p:cNvSpPr/>
                  <p:nvPr/>
                </p:nvSpPr>
                <p:spPr>
                  <a:xfrm>
                    <a:off x="5011068" y="2205086"/>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85" name="Oval 1284"/>
                  <p:cNvSpPr/>
                  <p:nvPr/>
                </p:nvSpPr>
                <p:spPr>
                  <a:xfrm>
                    <a:off x="5035518" y="3515731"/>
                    <a:ext cx="373505" cy="36356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86" name="Oval 1285"/>
                  <p:cNvSpPr/>
                  <p:nvPr/>
                </p:nvSpPr>
                <p:spPr>
                  <a:xfrm>
                    <a:off x="5089994" y="3872236"/>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15" name="Group 1169"/>
              <p:cNvGrpSpPr>
                <a:grpSpLocks/>
              </p:cNvGrpSpPr>
              <p:nvPr/>
            </p:nvGrpSpPr>
            <p:grpSpPr bwMode="auto">
              <a:xfrm rot="6480000">
                <a:off x="-925438" y="4419103"/>
                <a:ext cx="77735" cy="1128384"/>
                <a:chOff x="5191997" y="3045359"/>
                <a:chExt cx="77735" cy="1128384"/>
              </a:xfrm>
            </p:grpSpPr>
            <p:grpSp>
              <p:nvGrpSpPr>
                <p:cNvPr id="1416" name="Group 1270"/>
                <p:cNvGrpSpPr>
                  <a:grpSpLocks/>
                </p:cNvGrpSpPr>
                <p:nvPr/>
              </p:nvGrpSpPr>
              <p:grpSpPr bwMode="auto">
                <a:xfrm>
                  <a:off x="5191997" y="3045359"/>
                  <a:ext cx="77734" cy="328752"/>
                  <a:chOff x="4976082" y="2242942"/>
                  <a:chExt cx="457200" cy="1933585"/>
                </a:xfrm>
              </p:grpSpPr>
              <p:sp>
                <p:nvSpPr>
                  <p:cNvPr id="1276" name="Oval 1275"/>
                  <p:cNvSpPr/>
                  <p:nvPr/>
                </p:nvSpPr>
                <p:spPr>
                  <a:xfrm>
                    <a:off x="4994334" y="2570792"/>
                    <a:ext cx="382840" cy="119214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77" name="Oval 1276"/>
                  <p:cNvSpPr/>
                  <p:nvPr/>
                </p:nvSpPr>
                <p:spPr>
                  <a:xfrm>
                    <a:off x="4973124" y="2244849"/>
                    <a:ext cx="457547"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79" name="Oval 1278"/>
                  <p:cNvSpPr/>
                  <p:nvPr/>
                </p:nvSpPr>
                <p:spPr>
                  <a:xfrm>
                    <a:off x="5035524" y="3920503"/>
                    <a:ext cx="270788"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23" name="Group 1271"/>
                <p:cNvGrpSpPr>
                  <a:grpSpLocks/>
                </p:cNvGrpSpPr>
                <p:nvPr/>
              </p:nvGrpSpPr>
              <p:grpSpPr bwMode="auto">
                <a:xfrm rot="10800000">
                  <a:off x="5191998" y="3844991"/>
                  <a:ext cx="77734" cy="328752"/>
                  <a:chOff x="4976082" y="2242942"/>
                  <a:chExt cx="457200" cy="1933585"/>
                </a:xfrm>
              </p:grpSpPr>
              <p:sp>
                <p:nvSpPr>
                  <p:cNvPr id="1273" name="Oval 1272"/>
                  <p:cNvSpPr/>
                  <p:nvPr/>
                </p:nvSpPr>
                <p:spPr>
                  <a:xfrm>
                    <a:off x="5005056" y="2495909"/>
                    <a:ext cx="382846" cy="1192143"/>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74" name="Oval 1273"/>
                  <p:cNvSpPr/>
                  <p:nvPr/>
                </p:nvSpPr>
                <p:spPr>
                  <a:xfrm>
                    <a:off x="4977641" y="2207360"/>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75" name="Oval 1274"/>
                  <p:cNvSpPr/>
                  <p:nvPr/>
                </p:nvSpPr>
                <p:spPr>
                  <a:xfrm>
                    <a:off x="5069558" y="3874758"/>
                    <a:ext cx="270788" cy="28746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33" name="Group 1170"/>
              <p:cNvGrpSpPr>
                <a:grpSpLocks/>
              </p:cNvGrpSpPr>
              <p:nvPr/>
            </p:nvGrpSpPr>
            <p:grpSpPr bwMode="auto">
              <a:xfrm rot="7920000">
                <a:off x="-925438" y="4419103"/>
                <a:ext cx="77735" cy="1128384"/>
                <a:chOff x="5191997" y="3045359"/>
                <a:chExt cx="77735" cy="1128384"/>
              </a:xfrm>
            </p:grpSpPr>
            <p:grpSp>
              <p:nvGrpSpPr>
                <p:cNvPr id="1437" name="Group 1258"/>
                <p:cNvGrpSpPr>
                  <a:grpSpLocks/>
                </p:cNvGrpSpPr>
                <p:nvPr/>
              </p:nvGrpSpPr>
              <p:grpSpPr bwMode="auto">
                <a:xfrm>
                  <a:off x="5191997" y="3045359"/>
                  <a:ext cx="77734" cy="328752"/>
                  <a:chOff x="4976082" y="2242942"/>
                  <a:chExt cx="457200" cy="1933585"/>
                </a:xfrm>
              </p:grpSpPr>
              <p:sp>
                <p:nvSpPr>
                  <p:cNvPr id="1266" name="Oval 1265"/>
                  <p:cNvSpPr/>
                  <p:nvPr/>
                </p:nvSpPr>
                <p:spPr>
                  <a:xfrm>
                    <a:off x="5034638" y="2549053"/>
                    <a:ext cx="382846" cy="120059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68" name="Oval 1267"/>
                  <p:cNvSpPr/>
                  <p:nvPr/>
                </p:nvSpPr>
                <p:spPr>
                  <a:xfrm>
                    <a:off x="4976991" y="2243604"/>
                    <a:ext cx="457547"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69" name="Oval 1268"/>
                  <p:cNvSpPr/>
                  <p:nvPr/>
                </p:nvSpPr>
                <p:spPr>
                  <a:xfrm>
                    <a:off x="5044483" y="3587220"/>
                    <a:ext cx="364171" cy="363558"/>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70" name="Oval 1269"/>
                  <p:cNvSpPr/>
                  <p:nvPr/>
                </p:nvSpPr>
                <p:spPr>
                  <a:xfrm>
                    <a:off x="5072148" y="3905215"/>
                    <a:ext cx="270794"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40" name="Group 1259"/>
                <p:cNvGrpSpPr>
                  <a:grpSpLocks/>
                </p:cNvGrpSpPr>
                <p:nvPr/>
              </p:nvGrpSpPr>
              <p:grpSpPr bwMode="auto">
                <a:xfrm rot="10800000">
                  <a:off x="5191998" y="3844991"/>
                  <a:ext cx="77734" cy="328752"/>
                  <a:chOff x="4976082" y="2242942"/>
                  <a:chExt cx="457200" cy="1933585"/>
                </a:xfrm>
              </p:grpSpPr>
              <p:sp>
                <p:nvSpPr>
                  <p:cNvPr id="1262" name="Oval 1261"/>
                  <p:cNvSpPr/>
                  <p:nvPr/>
                </p:nvSpPr>
                <p:spPr>
                  <a:xfrm>
                    <a:off x="5017052" y="2482979"/>
                    <a:ext cx="382840" cy="120059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63" name="Oval 1262"/>
                  <p:cNvSpPr/>
                  <p:nvPr/>
                </p:nvSpPr>
                <p:spPr>
                  <a:xfrm>
                    <a:off x="4978151" y="2196382"/>
                    <a:ext cx="457541"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64" name="Oval 1263"/>
                  <p:cNvSpPr/>
                  <p:nvPr/>
                </p:nvSpPr>
                <p:spPr>
                  <a:xfrm>
                    <a:off x="5020642" y="3514865"/>
                    <a:ext cx="364165" cy="363558"/>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65" name="Oval 1264"/>
                  <p:cNvSpPr/>
                  <p:nvPr/>
                </p:nvSpPr>
                <p:spPr>
                  <a:xfrm>
                    <a:off x="5085796" y="3870558"/>
                    <a:ext cx="270788"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41" name="Group 1171"/>
              <p:cNvGrpSpPr>
                <a:grpSpLocks/>
              </p:cNvGrpSpPr>
              <p:nvPr/>
            </p:nvGrpSpPr>
            <p:grpSpPr bwMode="auto">
              <a:xfrm rot="8640000">
                <a:off x="-925438" y="4419103"/>
                <a:ext cx="77735" cy="1128384"/>
                <a:chOff x="5191997" y="3045359"/>
                <a:chExt cx="77735" cy="1128384"/>
              </a:xfrm>
            </p:grpSpPr>
            <p:grpSp>
              <p:nvGrpSpPr>
                <p:cNvPr id="1444" name="Group 1249"/>
                <p:cNvGrpSpPr>
                  <a:grpSpLocks/>
                </p:cNvGrpSpPr>
                <p:nvPr/>
              </p:nvGrpSpPr>
              <p:grpSpPr bwMode="auto">
                <a:xfrm>
                  <a:off x="5191997" y="3045359"/>
                  <a:ext cx="77734" cy="328752"/>
                  <a:chOff x="4976082" y="2242942"/>
                  <a:chExt cx="457200" cy="1933585"/>
                </a:xfrm>
              </p:grpSpPr>
              <p:sp>
                <p:nvSpPr>
                  <p:cNvPr id="1256" name="Oval 1255"/>
                  <p:cNvSpPr/>
                  <p:nvPr/>
                </p:nvSpPr>
                <p:spPr>
                  <a:xfrm>
                    <a:off x="5003117" y="2558550"/>
                    <a:ext cx="397379"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57" name="Oval 1256"/>
                  <p:cNvSpPr/>
                  <p:nvPr/>
                </p:nvSpPr>
                <p:spPr>
                  <a:xfrm>
                    <a:off x="4939240" y="2273968"/>
                    <a:ext cx="490386" cy="45754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58" name="Oval 1257"/>
                  <p:cNvSpPr/>
                  <p:nvPr/>
                </p:nvSpPr>
                <p:spPr>
                  <a:xfrm>
                    <a:off x="5064557" y="3918179"/>
                    <a:ext cx="279010"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47" name="Group 1250"/>
                <p:cNvGrpSpPr>
                  <a:grpSpLocks/>
                </p:cNvGrpSpPr>
                <p:nvPr/>
              </p:nvGrpSpPr>
              <p:grpSpPr bwMode="auto">
                <a:xfrm rot="10800000">
                  <a:off x="5191998" y="3844991"/>
                  <a:ext cx="77734" cy="328752"/>
                  <a:chOff x="4976082" y="2242942"/>
                  <a:chExt cx="457200" cy="1933585"/>
                </a:xfrm>
              </p:grpSpPr>
              <p:sp>
                <p:nvSpPr>
                  <p:cNvPr id="1252" name="Oval 1251"/>
                  <p:cNvSpPr/>
                  <p:nvPr/>
                </p:nvSpPr>
                <p:spPr>
                  <a:xfrm>
                    <a:off x="4951253" y="2510745"/>
                    <a:ext cx="405837"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54" name="Oval 1253"/>
                  <p:cNvSpPr/>
                  <p:nvPr/>
                </p:nvSpPr>
                <p:spPr>
                  <a:xfrm>
                    <a:off x="4909930" y="2206239"/>
                    <a:ext cx="490386" cy="45754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55" name="Oval 1254"/>
                  <p:cNvSpPr/>
                  <p:nvPr/>
                </p:nvSpPr>
                <p:spPr>
                  <a:xfrm>
                    <a:off x="5019531" y="3875861"/>
                    <a:ext cx="287468"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48" name="Group 1172"/>
              <p:cNvGrpSpPr>
                <a:grpSpLocks/>
              </p:cNvGrpSpPr>
              <p:nvPr/>
            </p:nvGrpSpPr>
            <p:grpSpPr bwMode="auto">
              <a:xfrm rot="9360000">
                <a:off x="-925438" y="4419103"/>
                <a:ext cx="77735" cy="1128384"/>
                <a:chOff x="5191997" y="3045359"/>
                <a:chExt cx="77735" cy="1128384"/>
              </a:xfrm>
            </p:grpSpPr>
            <p:grpSp>
              <p:nvGrpSpPr>
                <p:cNvPr id="1449" name="Group 1237"/>
                <p:cNvGrpSpPr>
                  <a:grpSpLocks/>
                </p:cNvGrpSpPr>
                <p:nvPr/>
              </p:nvGrpSpPr>
              <p:grpSpPr bwMode="auto">
                <a:xfrm>
                  <a:off x="5191997" y="3045359"/>
                  <a:ext cx="77734" cy="328752"/>
                  <a:chOff x="4976082" y="2242942"/>
                  <a:chExt cx="457200" cy="1933585"/>
                </a:xfrm>
              </p:grpSpPr>
              <p:sp>
                <p:nvSpPr>
                  <p:cNvPr id="1245" name="Oval 1244"/>
                  <p:cNvSpPr/>
                  <p:nvPr/>
                </p:nvSpPr>
                <p:spPr>
                  <a:xfrm>
                    <a:off x="5034234" y="2535423"/>
                    <a:ext cx="405837" cy="1185888"/>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6" name="Oval 1245"/>
                  <p:cNvSpPr/>
                  <p:nvPr/>
                </p:nvSpPr>
                <p:spPr>
                  <a:xfrm>
                    <a:off x="4961447" y="2240644"/>
                    <a:ext cx="490386" cy="45754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7" name="Oval 1246"/>
                  <p:cNvSpPr/>
                  <p:nvPr/>
                </p:nvSpPr>
                <p:spPr>
                  <a:xfrm>
                    <a:off x="5014852" y="3566318"/>
                    <a:ext cx="388927" cy="364172"/>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8" name="Oval 1247"/>
                  <p:cNvSpPr/>
                  <p:nvPr/>
                </p:nvSpPr>
                <p:spPr>
                  <a:xfrm>
                    <a:off x="5100962" y="3914527"/>
                    <a:ext cx="279015" cy="27079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55" name="Group 1238"/>
                <p:cNvGrpSpPr>
                  <a:grpSpLocks/>
                </p:cNvGrpSpPr>
                <p:nvPr/>
              </p:nvGrpSpPr>
              <p:grpSpPr bwMode="auto">
                <a:xfrm rot="10800000">
                  <a:off x="5191998" y="3844991"/>
                  <a:ext cx="77734" cy="328752"/>
                  <a:chOff x="4976082" y="2242942"/>
                  <a:chExt cx="457200" cy="1933585"/>
                </a:xfrm>
              </p:grpSpPr>
              <p:sp>
                <p:nvSpPr>
                  <p:cNvPr id="1240" name="Oval 1239"/>
                  <p:cNvSpPr/>
                  <p:nvPr/>
                </p:nvSpPr>
                <p:spPr>
                  <a:xfrm>
                    <a:off x="4985942" y="2492973"/>
                    <a:ext cx="405837"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1" name="Oval 1240"/>
                  <p:cNvSpPr/>
                  <p:nvPr/>
                </p:nvSpPr>
                <p:spPr>
                  <a:xfrm>
                    <a:off x="4943203" y="2192525"/>
                    <a:ext cx="490386" cy="45754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3" name="Oval 1242"/>
                  <p:cNvSpPr/>
                  <p:nvPr/>
                </p:nvSpPr>
                <p:spPr>
                  <a:xfrm>
                    <a:off x="4988882" y="3514401"/>
                    <a:ext cx="388927" cy="36416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44" name="Oval 1243"/>
                  <p:cNvSpPr/>
                  <p:nvPr/>
                </p:nvSpPr>
                <p:spPr>
                  <a:xfrm>
                    <a:off x="5036857" y="3866373"/>
                    <a:ext cx="287468"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59" name="Group 1173"/>
              <p:cNvGrpSpPr>
                <a:grpSpLocks/>
              </p:cNvGrpSpPr>
              <p:nvPr/>
            </p:nvGrpSpPr>
            <p:grpSpPr bwMode="auto">
              <a:xfrm rot="10080000">
                <a:off x="-925438" y="4419103"/>
                <a:ext cx="77735" cy="1128384"/>
                <a:chOff x="5191997" y="3045359"/>
                <a:chExt cx="77735" cy="1128384"/>
              </a:xfrm>
            </p:grpSpPr>
            <p:grpSp>
              <p:nvGrpSpPr>
                <p:cNvPr id="1466" name="Group 1227"/>
                <p:cNvGrpSpPr>
                  <a:grpSpLocks/>
                </p:cNvGrpSpPr>
                <p:nvPr/>
              </p:nvGrpSpPr>
              <p:grpSpPr bwMode="auto">
                <a:xfrm>
                  <a:off x="5191997" y="3045359"/>
                  <a:ext cx="77734" cy="328752"/>
                  <a:chOff x="4976082" y="2242942"/>
                  <a:chExt cx="457200" cy="1933585"/>
                </a:xfrm>
              </p:grpSpPr>
              <p:sp>
                <p:nvSpPr>
                  <p:cNvPr id="1234" name="Oval 1233"/>
                  <p:cNvSpPr/>
                  <p:nvPr/>
                </p:nvSpPr>
                <p:spPr>
                  <a:xfrm>
                    <a:off x="5031931" y="2545090"/>
                    <a:ext cx="405837"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5" name="Oval 1234"/>
                  <p:cNvSpPr/>
                  <p:nvPr/>
                </p:nvSpPr>
                <p:spPr>
                  <a:xfrm>
                    <a:off x="4962090" y="2244095"/>
                    <a:ext cx="490386" cy="45754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6" name="Oval 1235"/>
                  <p:cNvSpPr/>
                  <p:nvPr/>
                </p:nvSpPr>
                <p:spPr>
                  <a:xfrm>
                    <a:off x="5012252" y="3551749"/>
                    <a:ext cx="397379" cy="364172"/>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7" name="Oval 1236"/>
                  <p:cNvSpPr/>
                  <p:nvPr/>
                </p:nvSpPr>
                <p:spPr>
                  <a:xfrm>
                    <a:off x="5059252" y="3932675"/>
                    <a:ext cx="304377"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69" name="Group 1228"/>
                <p:cNvGrpSpPr>
                  <a:grpSpLocks/>
                </p:cNvGrpSpPr>
                <p:nvPr/>
              </p:nvGrpSpPr>
              <p:grpSpPr bwMode="auto">
                <a:xfrm rot="10800000">
                  <a:off x="5191998" y="3844991"/>
                  <a:ext cx="77734" cy="328752"/>
                  <a:chOff x="4976082" y="2242942"/>
                  <a:chExt cx="457200" cy="1933585"/>
                </a:xfrm>
              </p:grpSpPr>
              <p:sp>
                <p:nvSpPr>
                  <p:cNvPr id="1230" name="Oval 1229"/>
                  <p:cNvSpPr/>
                  <p:nvPr/>
                </p:nvSpPr>
                <p:spPr>
                  <a:xfrm>
                    <a:off x="4970188" y="2503578"/>
                    <a:ext cx="405837"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1" name="Oval 1230"/>
                  <p:cNvSpPr/>
                  <p:nvPr/>
                </p:nvSpPr>
                <p:spPr>
                  <a:xfrm>
                    <a:off x="4915129" y="2215596"/>
                    <a:ext cx="490386" cy="45754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2" name="Oval 1231"/>
                  <p:cNvSpPr/>
                  <p:nvPr/>
                </p:nvSpPr>
                <p:spPr>
                  <a:xfrm>
                    <a:off x="4965291" y="3523256"/>
                    <a:ext cx="397379" cy="36416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33" name="Oval 1232"/>
                  <p:cNvSpPr/>
                  <p:nvPr/>
                </p:nvSpPr>
                <p:spPr>
                  <a:xfrm>
                    <a:off x="5034382" y="3877749"/>
                    <a:ext cx="279015"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70" name="Group 1174"/>
              <p:cNvGrpSpPr>
                <a:grpSpLocks/>
              </p:cNvGrpSpPr>
              <p:nvPr/>
            </p:nvGrpSpPr>
            <p:grpSpPr bwMode="auto">
              <a:xfrm>
                <a:off x="-929830" y="4419103"/>
                <a:ext cx="87782" cy="1128384"/>
                <a:chOff x="-264164" y="4419103"/>
                <a:chExt cx="87782" cy="1128384"/>
              </a:xfrm>
            </p:grpSpPr>
            <p:grpSp>
              <p:nvGrpSpPr>
                <p:cNvPr id="1471" name="Group 1216"/>
                <p:cNvGrpSpPr>
                  <a:grpSpLocks/>
                </p:cNvGrpSpPr>
                <p:nvPr/>
              </p:nvGrpSpPr>
              <p:grpSpPr bwMode="auto">
                <a:xfrm rot="10800000">
                  <a:off x="-259140" y="5218735"/>
                  <a:ext cx="77734" cy="328752"/>
                  <a:chOff x="4976082" y="2242942"/>
                  <a:chExt cx="457200" cy="1933585"/>
                </a:xfrm>
              </p:grpSpPr>
              <p:sp>
                <p:nvSpPr>
                  <p:cNvPr id="1225" name="Oval 1224"/>
                  <p:cNvSpPr/>
                  <p:nvPr/>
                </p:nvSpPr>
                <p:spPr>
                  <a:xfrm>
                    <a:off x="5035359" y="2497739"/>
                    <a:ext cx="405832" cy="118588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26" name="Oval 1225"/>
                  <p:cNvSpPr/>
                  <p:nvPr/>
                </p:nvSpPr>
                <p:spPr>
                  <a:xfrm>
                    <a:off x="4993088" y="2208268"/>
                    <a:ext cx="490380" cy="457549"/>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27" name="Oval 1226"/>
                  <p:cNvSpPr/>
                  <p:nvPr/>
                </p:nvSpPr>
                <p:spPr>
                  <a:xfrm>
                    <a:off x="5086088" y="3870375"/>
                    <a:ext cx="304374" cy="2707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477" name="Group 1217"/>
                <p:cNvGrpSpPr>
                  <a:grpSpLocks/>
                </p:cNvGrpSpPr>
                <p:nvPr/>
              </p:nvGrpSpPr>
              <p:grpSpPr bwMode="auto">
                <a:xfrm>
                  <a:off x="-264164" y="4419103"/>
                  <a:ext cx="87782" cy="504446"/>
                  <a:chOff x="-264164" y="4419103"/>
                  <a:chExt cx="87782" cy="504446"/>
                </a:xfrm>
              </p:grpSpPr>
              <p:sp>
                <p:nvSpPr>
                  <p:cNvPr id="1219" name="Oval 1218"/>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220" name="Oval 1219"/>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221" name="Oval 1220"/>
                  <p:cNvSpPr/>
                  <p:nvPr/>
                </p:nvSpPr>
                <p:spPr>
                  <a:xfrm>
                    <a:off x="-253298" y="4469043"/>
                    <a:ext cx="64689" cy="206389"/>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22" name="Oval 1221"/>
                  <p:cNvSpPr/>
                  <p:nvPr/>
                </p:nvSpPr>
                <p:spPr>
                  <a:xfrm>
                    <a:off x="-260485" y="4419828"/>
                    <a:ext cx="74751" cy="77792"/>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23" name="Oval 1222"/>
                  <p:cNvSpPr/>
                  <p:nvPr/>
                </p:nvSpPr>
                <p:spPr>
                  <a:xfrm>
                    <a:off x="-244673" y="4707185"/>
                    <a:ext cx="47438" cy="46041"/>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24" name="Oval 1223"/>
                  <p:cNvSpPr/>
                  <p:nvPr/>
                </p:nvSpPr>
                <p:spPr>
                  <a:xfrm>
                    <a:off x="-244673" y="4748463"/>
                    <a:ext cx="47438" cy="46041"/>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481" name="Group 1175"/>
              <p:cNvGrpSpPr>
                <a:grpSpLocks/>
              </p:cNvGrpSpPr>
              <p:nvPr/>
            </p:nvGrpSpPr>
            <p:grpSpPr bwMode="auto">
              <a:xfrm rot="2880000" flipV="1">
                <a:off x="-1161212" y="4939820"/>
                <a:ext cx="87782" cy="504446"/>
                <a:chOff x="-264164" y="4419103"/>
                <a:chExt cx="87782" cy="504446"/>
              </a:xfrm>
            </p:grpSpPr>
            <p:sp>
              <p:nvSpPr>
                <p:cNvPr id="1211" name="Oval 1210"/>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212" name="Oval 1211"/>
                <p:cNvSpPr/>
                <p:nvPr/>
              </p:nvSpPr>
              <p:spPr>
                <a:xfrm>
                  <a:off x="-257730" y="4466999"/>
                  <a:ext cx="63504" cy="20125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13" name="Oval 1212"/>
                <p:cNvSpPr/>
                <p:nvPr/>
              </p:nvSpPr>
              <p:spPr>
                <a:xfrm>
                  <a:off x="-259119" y="4419665"/>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14" name="Oval 1213"/>
                <p:cNvSpPr/>
                <p:nvPr/>
              </p:nvSpPr>
              <p:spPr>
                <a:xfrm>
                  <a:off x="-247518" y="4698567"/>
                  <a:ext cx="44453" cy="44564"/>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15" name="Oval 1214"/>
                <p:cNvSpPr/>
                <p:nvPr/>
              </p:nvSpPr>
              <p:spPr>
                <a:xfrm>
                  <a:off x="-247947" y="4740826"/>
                  <a:ext cx="46041" cy="44564"/>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16" name="Oval 1215"/>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592" name="Group 1176"/>
              <p:cNvGrpSpPr>
                <a:grpSpLocks/>
              </p:cNvGrpSpPr>
              <p:nvPr/>
            </p:nvGrpSpPr>
            <p:grpSpPr bwMode="auto">
              <a:xfrm rot="720000" flipV="1">
                <a:off x="-993751" y="5036225"/>
                <a:ext cx="87782" cy="504446"/>
                <a:chOff x="-264164" y="4419103"/>
                <a:chExt cx="87782" cy="504446"/>
              </a:xfrm>
            </p:grpSpPr>
            <p:sp>
              <p:nvSpPr>
                <p:cNvPr id="1204" name="Oval 1203"/>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205" name="Oval 1204"/>
                <p:cNvSpPr/>
                <p:nvPr/>
              </p:nvSpPr>
              <p:spPr>
                <a:xfrm flipV="1">
                  <a:off x="-258336" y="4469570"/>
                  <a:ext cx="64688" cy="203214"/>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6" name="Oval 1205"/>
                <p:cNvSpPr/>
                <p:nvPr/>
              </p:nvSpPr>
              <p:spPr>
                <a:xfrm>
                  <a:off x="-263629" y="4423168"/>
                  <a:ext cx="79063" cy="7779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7" name="Oval 1206"/>
                <p:cNvSpPr/>
                <p:nvPr/>
              </p:nvSpPr>
              <p:spPr>
                <a:xfrm>
                  <a:off x="-251376" y="4641334"/>
                  <a:ext cx="61813" cy="6191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8" name="Oval 1207"/>
                <p:cNvSpPr/>
                <p:nvPr/>
              </p:nvSpPr>
              <p:spPr>
                <a:xfrm>
                  <a:off x="-247918" y="4706828"/>
                  <a:ext cx="47437" cy="46040"/>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9" name="Oval 1208"/>
                <p:cNvSpPr/>
                <p:nvPr/>
              </p:nvSpPr>
              <p:spPr>
                <a:xfrm>
                  <a:off x="-244651" y="4743303"/>
                  <a:ext cx="47438" cy="46040"/>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10" name="Oval 1209"/>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1615" name="Group 1177"/>
              <p:cNvGrpSpPr>
                <a:grpSpLocks/>
              </p:cNvGrpSpPr>
              <p:nvPr/>
            </p:nvGrpSpPr>
            <p:grpSpPr bwMode="auto">
              <a:xfrm rot="5040000">
                <a:off x="-929970" y="4419103"/>
                <a:ext cx="87782" cy="1128384"/>
                <a:chOff x="-264164" y="4419103"/>
                <a:chExt cx="87782" cy="1128384"/>
              </a:xfrm>
            </p:grpSpPr>
            <p:grpSp>
              <p:nvGrpSpPr>
                <p:cNvPr id="1619" name="Group 1191"/>
                <p:cNvGrpSpPr>
                  <a:grpSpLocks/>
                </p:cNvGrpSpPr>
                <p:nvPr/>
              </p:nvGrpSpPr>
              <p:grpSpPr bwMode="auto">
                <a:xfrm rot="10800000">
                  <a:off x="-259140" y="5218735"/>
                  <a:ext cx="77734" cy="328752"/>
                  <a:chOff x="4976082" y="2242942"/>
                  <a:chExt cx="457200" cy="1933585"/>
                </a:xfrm>
              </p:grpSpPr>
              <p:sp>
                <p:nvSpPr>
                  <p:cNvPr id="1201" name="Oval 1200"/>
                  <p:cNvSpPr/>
                  <p:nvPr/>
                </p:nvSpPr>
                <p:spPr>
                  <a:xfrm>
                    <a:off x="5031119" y="2508529"/>
                    <a:ext cx="420196" cy="1175228"/>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2" name="Oval 1201"/>
                  <p:cNvSpPr/>
                  <p:nvPr/>
                </p:nvSpPr>
                <p:spPr>
                  <a:xfrm>
                    <a:off x="4991704" y="2242782"/>
                    <a:ext cx="494898" cy="448112"/>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3" name="Oval 1202"/>
                  <p:cNvSpPr/>
                  <p:nvPr/>
                </p:nvSpPr>
                <p:spPr>
                  <a:xfrm>
                    <a:off x="5093732" y="3874062"/>
                    <a:ext cx="280129"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1621" name="Group 1192"/>
                <p:cNvGrpSpPr>
                  <a:grpSpLocks/>
                </p:cNvGrpSpPr>
                <p:nvPr/>
              </p:nvGrpSpPr>
              <p:grpSpPr bwMode="auto">
                <a:xfrm>
                  <a:off x="-264164" y="4419103"/>
                  <a:ext cx="87782" cy="504446"/>
                  <a:chOff x="-264164" y="4419103"/>
                  <a:chExt cx="87782" cy="504446"/>
                </a:xfrm>
              </p:grpSpPr>
              <p:sp>
                <p:nvSpPr>
                  <p:cNvPr id="1194" name="Oval 1193"/>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195" name="Oval 1194"/>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196" name="Oval 1195"/>
                  <p:cNvSpPr/>
                  <p:nvPr/>
                </p:nvSpPr>
                <p:spPr>
                  <a:xfrm>
                    <a:off x="-257761" y="4480184"/>
                    <a:ext cx="65091" cy="19981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97" name="Oval 1196"/>
                  <p:cNvSpPr/>
                  <p:nvPr/>
                </p:nvSpPr>
                <p:spPr>
                  <a:xfrm>
                    <a:off x="-268461" y="4427549"/>
                    <a:ext cx="80969"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98" name="Oval 1197"/>
                  <p:cNvSpPr/>
                  <p:nvPr/>
                </p:nvSpPr>
                <p:spPr>
                  <a:xfrm>
                    <a:off x="-258578" y="4653250"/>
                    <a:ext cx="66680" cy="6037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99" name="Oval 1198"/>
                  <p:cNvSpPr/>
                  <p:nvPr/>
                </p:nvSpPr>
                <p:spPr>
                  <a:xfrm>
                    <a:off x="-251463" y="4709501"/>
                    <a:ext cx="50803" cy="44563"/>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200" name="Oval 1199"/>
                  <p:cNvSpPr/>
                  <p:nvPr/>
                </p:nvSpPr>
                <p:spPr>
                  <a:xfrm>
                    <a:off x="-249711" y="4748698"/>
                    <a:ext cx="50803" cy="46001"/>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nvGrpSpPr>
              <p:cNvPr id="1624" name="Group 1178"/>
              <p:cNvGrpSpPr>
                <a:grpSpLocks/>
              </p:cNvGrpSpPr>
              <p:nvPr/>
            </p:nvGrpSpPr>
            <p:grpSpPr bwMode="auto">
              <a:xfrm rot="7200000" flipV="1">
                <a:off x="-933194" y="4419103"/>
                <a:ext cx="87782" cy="1128384"/>
                <a:chOff x="-264164" y="4419103"/>
                <a:chExt cx="87782" cy="1128384"/>
              </a:xfrm>
            </p:grpSpPr>
            <p:grpSp>
              <p:nvGrpSpPr>
                <p:cNvPr id="1627" name="Group 1179"/>
                <p:cNvGrpSpPr>
                  <a:grpSpLocks/>
                </p:cNvGrpSpPr>
                <p:nvPr/>
              </p:nvGrpSpPr>
              <p:grpSpPr bwMode="auto">
                <a:xfrm rot="10800000">
                  <a:off x="-259140" y="5218735"/>
                  <a:ext cx="77734" cy="328752"/>
                  <a:chOff x="4976082" y="2242942"/>
                  <a:chExt cx="457200" cy="1933585"/>
                </a:xfrm>
              </p:grpSpPr>
              <p:sp>
                <p:nvSpPr>
                  <p:cNvPr id="1188" name="Oval 1187"/>
                  <p:cNvSpPr/>
                  <p:nvPr/>
                </p:nvSpPr>
                <p:spPr>
                  <a:xfrm>
                    <a:off x="4998625" y="2577391"/>
                    <a:ext cx="420196" cy="1200595"/>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89" name="Oval 1188"/>
                  <p:cNvSpPr/>
                  <p:nvPr/>
                </p:nvSpPr>
                <p:spPr>
                  <a:xfrm>
                    <a:off x="4949992" y="2291835"/>
                    <a:ext cx="504232" cy="45656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90" name="Oval 1189"/>
                  <p:cNvSpPr/>
                  <p:nvPr/>
                </p:nvSpPr>
                <p:spPr>
                  <a:xfrm>
                    <a:off x="5002615" y="3613050"/>
                    <a:ext cx="401515" cy="36356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91" name="Oval 1190"/>
                  <p:cNvSpPr/>
                  <p:nvPr/>
                </p:nvSpPr>
                <p:spPr>
                  <a:xfrm>
                    <a:off x="5065208" y="3970526"/>
                    <a:ext cx="289470" cy="270557"/>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239072" name="Group 1180"/>
                <p:cNvGrpSpPr>
                  <a:grpSpLocks/>
                </p:cNvGrpSpPr>
                <p:nvPr/>
              </p:nvGrpSpPr>
              <p:grpSpPr bwMode="auto">
                <a:xfrm>
                  <a:off x="-264164" y="4419103"/>
                  <a:ext cx="87782" cy="504446"/>
                  <a:chOff x="-264164" y="4419103"/>
                  <a:chExt cx="87782" cy="504446"/>
                </a:xfrm>
              </p:grpSpPr>
              <p:sp>
                <p:nvSpPr>
                  <p:cNvPr id="1182" name="Oval 1181"/>
                  <p:cNvSpPr>
                    <a:spLocks noChangeAspect="1"/>
                  </p:cNvSpPr>
                  <p:nvPr/>
                </p:nvSpPr>
                <p:spPr>
                  <a:xfrm>
                    <a:off x="-264164" y="4835767"/>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183" name="Oval 1182"/>
                  <p:cNvSpPr>
                    <a:spLocks noChangeAspect="1"/>
                  </p:cNvSpPr>
                  <p:nvPr/>
                </p:nvSpPr>
                <p:spPr>
                  <a:xfrm>
                    <a:off x="-253191" y="4777454"/>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1184" name="Oval 1183"/>
                  <p:cNvSpPr/>
                  <p:nvPr/>
                </p:nvSpPr>
                <p:spPr>
                  <a:xfrm>
                    <a:off x="-256043" y="4460503"/>
                    <a:ext cx="66680" cy="202690"/>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85" name="Oval 1184"/>
                  <p:cNvSpPr/>
                  <p:nvPr/>
                </p:nvSpPr>
                <p:spPr>
                  <a:xfrm>
                    <a:off x="-260110" y="4418826"/>
                    <a:ext cx="79380"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86" name="Oval 1185"/>
                  <p:cNvSpPr/>
                  <p:nvPr/>
                </p:nvSpPr>
                <p:spPr>
                  <a:xfrm>
                    <a:off x="-247104" y="4694684"/>
                    <a:ext cx="50803" cy="47438"/>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87" name="Oval 1186"/>
                  <p:cNvSpPr/>
                  <p:nvPr/>
                </p:nvSpPr>
                <p:spPr>
                  <a:xfrm>
                    <a:off x="-244368" y="4741761"/>
                    <a:ext cx="47628" cy="47438"/>
                  </a:xfrm>
                  <a:prstGeom prst="ellipse">
                    <a:avLst/>
                  </a:prstGeom>
                  <a:solidFill>
                    <a:schemeClr val="bg2">
                      <a:lumMod val="2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grpSp>
        <p:sp>
          <p:nvSpPr>
            <p:cNvPr id="1121" name="Freeform 1120"/>
            <p:cNvSpPr/>
            <p:nvPr/>
          </p:nvSpPr>
          <p:spPr>
            <a:xfrm>
              <a:off x="3132676" y="3620187"/>
              <a:ext cx="356504" cy="647746"/>
            </a:xfrm>
            <a:custGeom>
              <a:avLst/>
              <a:gdLst>
                <a:gd name="connsiteX0" fmla="*/ 374848 w 374848"/>
                <a:gd name="connsiteY0" fmla="*/ 0 h 605642"/>
                <a:gd name="connsiteX1" fmla="*/ 250158 w 374848"/>
                <a:gd name="connsiteY1" fmla="*/ 59377 h 605642"/>
                <a:gd name="connsiteX2" fmla="*/ 113591 w 374848"/>
                <a:gd name="connsiteY2" fmla="*/ 83127 h 605642"/>
                <a:gd name="connsiteX3" fmla="*/ 72028 w 374848"/>
                <a:gd name="connsiteY3" fmla="*/ 207818 h 605642"/>
                <a:gd name="connsiteX4" fmla="*/ 776 w 374848"/>
                <a:gd name="connsiteY4" fmla="*/ 320634 h 605642"/>
                <a:gd name="connsiteX5" fmla="*/ 36402 w 374848"/>
                <a:gd name="connsiteY5" fmla="*/ 421574 h 605642"/>
                <a:gd name="connsiteX6" fmla="*/ 72028 w 374848"/>
                <a:gd name="connsiteY6" fmla="*/ 486888 h 605642"/>
                <a:gd name="connsiteX7" fmla="*/ 89841 w 374848"/>
                <a:gd name="connsiteY7" fmla="*/ 552203 h 605642"/>
                <a:gd name="connsiteX8" fmla="*/ 202656 w 374848"/>
                <a:gd name="connsiteY8" fmla="*/ 587829 h 605642"/>
                <a:gd name="connsiteX9" fmla="*/ 232345 w 374848"/>
                <a:gd name="connsiteY9" fmla="*/ 605642 h 605642"/>
                <a:gd name="connsiteX0" fmla="*/ 365323 w 365323"/>
                <a:gd name="connsiteY0" fmla="*/ 0 h 621517"/>
                <a:gd name="connsiteX1" fmla="*/ 250158 w 365323"/>
                <a:gd name="connsiteY1" fmla="*/ 75252 h 621517"/>
                <a:gd name="connsiteX2" fmla="*/ 113591 w 365323"/>
                <a:gd name="connsiteY2" fmla="*/ 99002 h 621517"/>
                <a:gd name="connsiteX3" fmla="*/ 72028 w 365323"/>
                <a:gd name="connsiteY3" fmla="*/ 223693 h 621517"/>
                <a:gd name="connsiteX4" fmla="*/ 776 w 365323"/>
                <a:gd name="connsiteY4" fmla="*/ 336509 h 621517"/>
                <a:gd name="connsiteX5" fmla="*/ 36402 w 365323"/>
                <a:gd name="connsiteY5" fmla="*/ 437449 h 621517"/>
                <a:gd name="connsiteX6" fmla="*/ 72028 w 365323"/>
                <a:gd name="connsiteY6" fmla="*/ 502763 h 621517"/>
                <a:gd name="connsiteX7" fmla="*/ 89841 w 365323"/>
                <a:gd name="connsiteY7" fmla="*/ 568078 h 621517"/>
                <a:gd name="connsiteX8" fmla="*/ 202656 w 365323"/>
                <a:gd name="connsiteY8" fmla="*/ 603704 h 621517"/>
                <a:gd name="connsiteX9" fmla="*/ 232345 w 365323"/>
                <a:gd name="connsiteY9" fmla="*/ 621517 h 621517"/>
                <a:gd name="connsiteX0" fmla="*/ 365323 w 368807"/>
                <a:gd name="connsiteY0" fmla="*/ 0 h 621517"/>
                <a:gd name="connsiteX1" fmla="*/ 250158 w 368807"/>
                <a:gd name="connsiteY1" fmla="*/ 75252 h 621517"/>
                <a:gd name="connsiteX2" fmla="*/ 113591 w 368807"/>
                <a:gd name="connsiteY2" fmla="*/ 99002 h 621517"/>
                <a:gd name="connsiteX3" fmla="*/ 72028 w 368807"/>
                <a:gd name="connsiteY3" fmla="*/ 223693 h 621517"/>
                <a:gd name="connsiteX4" fmla="*/ 776 w 368807"/>
                <a:gd name="connsiteY4" fmla="*/ 336509 h 621517"/>
                <a:gd name="connsiteX5" fmla="*/ 36402 w 368807"/>
                <a:gd name="connsiteY5" fmla="*/ 437449 h 621517"/>
                <a:gd name="connsiteX6" fmla="*/ 72028 w 368807"/>
                <a:gd name="connsiteY6" fmla="*/ 502763 h 621517"/>
                <a:gd name="connsiteX7" fmla="*/ 89841 w 368807"/>
                <a:gd name="connsiteY7" fmla="*/ 568078 h 621517"/>
                <a:gd name="connsiteX8" fmla="*/ 202656 w 368807"/>
                <a:gd name="connsiteY8" fmla="*/ 603704 h 621517"/>
                <a:gd name="connsiteX9" fmla="*/ 232345 w 368807"/>
                <a:gd name="connsiteY9" fmla="*/ 621517 h 621517"/>
                <a:gd name="connsiteX0" fmla="*/ 365323 w 368311"/>
                <a:gd name="connsiteY0" fmla="*/ 0 h 621517"/>
                <a:gd name="connsiteX1" fmla="*/ 231108 w 368311"/>
                <a:gd name="connsiteY1" fmla="*/ 46677 h 621517"/>
                <a:gd name="connsiteX2" fmla="*/ 113591 w 368311"/>
                <a:gd name="connsiteY2" fmla="*/ 99002 h 621517"/>
                <a:gd name="connsiteX3" fmla="*/ 72028 w 368311"/>
                <a:gd name="connsiteY3" fmla="*/ 223693 h 621517"/>
                <a:gd name="connsiteX4" fmla="*/ 776 w 368311"/>
                <a:gd name="connsiteY4" fmla="*/ 336509 h 621517"/>
                <a:gd name="connsiteX5" fmla="*/ 36402 w 368311"/>
                <a:gd name="connsiteY5" fmla="*/ 437449 h 621517"/>
                <a:gd name="connsiteX6" fmla="*/ 72028 w 368311"/>
                <a:gd name="connsiteY6" fmla="*/ 502763 h 621517"/>
                <a:gd name="connsiteX7" fmla="*/ 89841 w 368311"/>
                <a:gd name="connsiteY7" fmla="*/ 568078 h 621517"/>
                <a:gd name="connsiteX8" fmla="*/ 202656 w 368311"/>
                <a:gd name="connsiteY8" fmla="*/ 603704 h 621517"/>
                <a:gd name="connsiteX9" fmla="*/ 232345 w 368311"/>
                <a:gd name="connsiteY9" fmla="*/ 621517 h 621517"/>
                <a:gd name="connsiteX0" fmla="*/ 365323 w 369080"/>
                <a:gd name="connsiteY0" fmla="*/ 0 h 621517"/>
                <a:gd name="connsiteX1" fmla="*/ 231108 w 369080"/>
                <a:gd name="connsiteY1" fmla="*/ 46677 h 621517"/>
                <a:gd name="connsiteX2" fmla="*/ 113591 w 369080"/>
                <a:gd name="connsiteY2" fmla="*/ 99002 h 621517"/>
                <a:gd name="connsiteX3" fmla="*/ 72028 w 369080"/>
                <a:gd name="connsiteY3" fmla="*/ 223693 h 621517"/>
                <a:gd name="connsiteX4" fmla="*/ 776 w 369080"/>
                <a:gd name="connsiteY4" fmla="*/ 336509 h 621517"/>
                <a:gd name="connsiteX5" fmla="*/ 36402 w 369080"/>
                <a:gd name="connsiteY5" fmla="*/ 437449 h 621517"/>
                <a:gd name="connsiteX6" fmla="*/ 72028 w 369080"/>
                <a:gd name="connsiteY6" fmla="*/ 502763 h 621517"/>
                <a:gd name="connsiteX7" fmla="*/ 89841 w 369080"/>
                <a:gd name="connsiteY7" fmla="*/ 568078 h 621517"/>
                <a:gd name="connsiteX8" fmla="*/ 202656 w 369080"/>
                <a:gd name="connsiteY8" fmla="*/ 603704 h 621517"/>
                <a:gd name="connsiteX9" fmla="*/ 232345 w 369080"/>
                <a:gd name="connsiteY9" fmla="*/ 621517 h 621517"/>
                <a:gd name="connsiteX0" fmla="*/ 365323 w 370861"/>
                <a:gd name="connsiteY0" fmla="*/ 0 h 621517"/>
                <a:gd name="connsiteX1" fmla="*/ 231108 w 370861"/>
                <a:gd name="connsiteY1" fmla="*/ 46677 h 621517"/>
                <a:gd name="connsiteX2" fmla="*/ 113591 w 370861"/>
                <a:gd name="connsiteY2" fmla="*/ 99002 h 621517"/>
                <a:gd name="connsiteX3" fmla="*/ 72028 w 370861"/>
                <a:gd name="connsiteY3" fmla="*/ 223693 h 621517"/>
                <a:gd name="connsiteX4" fmla="*/ 776 w 370861"/>
                <a:gd name="connsiteY4" fmla="*/ 336509 h 621517"/>
                <a:gd name="connsiteX5" fmla="*/ 36402 w 370861"/>
                <a:gd name="connsiteY5" fmla="*/ 437449 h 621517"/>
                <a:gd name="connsiteX6" fmla="*/ 72028 w 370861"/>
                <a:gd name="connsiteY6" fmla="*/ 502763 h 621517"/>
                <a:gd name="connsiteX7" fmla="*/ 89841 w 370861"/>
                <a:gd name="connsiteY7" fmla="*/ 568078 h 621517"/>
                <a:gd name="connsiteX8" fmla="*/ 202656 w 370861"/>
                <a:gd name="connsiteY8" fmla="*/ 603704 h 621517"/>
                <a:gd name="connsiteX9" fmla="*/ 232345 w 370861"/>
                <a:gd name="connsiteY9" fmla="*/ 621517 h 621517"/>
                <a:gd name="connsiteX0" fmla="*/ 365323 w 369685"/>
                <a:gd name="connsiteY0" fmla="*/ 0 h 621517"/>
                <a:gd name="connsiteX1" fmla="*/ 231108 w 369685"/>
                <a:gd name="connsiteY1" fmla="*/ 46677 h 621517"/>
                <a:gd name="connsiteX2" fmla="*/ 142166 w 369685"/>
                <a:gd name="connsiteY2" fmla="*/ 156152 h 621517"/>
                <a:gd name="connsiteX3" fmla="*/ 72028 w 369685"/>
                <a:gd name="connsiteY3" fmla="*/ 223693 h 621517"/>
                <a:gd name="connsiteX4" fmla="*/ 776 w 369685"/>
                <a:gd name="connsiteY4" fmla="*/ 336509 h 621517"/>
                <a:gd name="connsiteX5" fmla="*/ 36402 w 369685"/>
                <a:gd name="connsiteY5" fmla="*/ 437449 h 621517"/>
                <a:gd name="connsiteX6" fmla="*/ 72028 w 369685"/>
                <a:gd name="connsiteY6" fmla="*/ 502763 h 621517"/>
                <a:gd name="connsiteX7" fmla="*/ 89841 w 369685"/>
                <a:gd name="connsiteY7" fmla="*/ 568078 h 621517"/>
                <a:gd name="connsiteX8" fmla="*/ 202656 w 369685"/>
                <a:gd name="connsiteY8" fmla="*/ 603704 h 621517"/>
                <a:gd name="connsiteX9" fmla="*/ 232345 w 369685"/>
                <a:gd name="connsiteY9" fmla="*/ 621517 h 621517"/>
                <a:gd name="connsiteX0" fmla="*/ 365323 w 370531"/>
                <a:gd name="connsiteY0" fmla="*/ 0 h 621517"/>
                <a:gd name="connsiteX1" fmla="*/ 231108 w 370531"/>
                <a:gd name="connsiteY1" fmla="*/ 46677 h 621517"/>
                <a:gd name="connsiteX2" fmla="*/ 142166 w 370531"/>
                <a:gd name="connsiteY2" fmla="*/ 156152 h 621517"/>
                <a:gd name="connsiteX3" fmla="*/ 72028 w 370531"/>
                <a:gd name="connsiteY3" fmla="*/ 223693 h 621517"/>
                <a:gd name="connsiteX4" fmla="*/ 776 w 370531"/>
                <a:gd name="connsiteY4" fmla="*/ 336509 h 621517"/>
                <a:gd name="connsiteX5" fmla="*/ 36402 w 370531"/>
                <a:gd name="connsiteY5" fmla="*/ 437449 h 621517"/>
                <a:gd name="connsiteX6" fmla="*/ 72028 w 370531"/>
                <a:gd name="connsiteY6" fmla="*/ 502763 h 621517"/>
                <a:gd name="connsiteX7" fmla="*/ 89841 w 370531"/>
                <a:gd name="connsiteY7" fmla="*/ 568078 h 621517"/>
                <a:gd name="connsiteX8" fmla="*/ 202656 w 370531"/>
                <a:gd name="connsiteY8" fmla="*/ 603704 h 621517"/>
                <a:gd name="connsiteX9" fmla="*/ 232345 w 370531"/>
                <a:gd name="connsiteY9" fmla="*/ 621517 h 621517"/>
                <a:gd name="connsiteX0" fmla="*/ 365323 w 370531"/>
                <a:gd name="connsiteY0" fmla="*/ 0 h 621517"/>
                <a:gd name="connsiteX1" fmla="*/ 231108 w 370531"/>
                <a:gd name="connsiteY1" fmla="*/ 46677 h 621517"/>
                <a:gd name="connsiteX2" fmla="*/ 142166 w 370531"/>
                <a:gd name="connsiteY2" fmla="*/ 156152 h 621517"/>
                <a:gd name="connsiteX3" fmla="*/ 72028 w 370531"/>
                <a:gd name="connsiteY3" fmla="*/ 223693 h 621517"/>
                <a:gd name="connsiteX4" fmla="*/ 776 w 370531"/>
                <a:gd name="connsiteY4" fmla="*/ 336509 h 621517"/>
                <a:gd name="connsiteX5" fmla="*/ 36402 w 370531"/>
                <a:gd name="connsiteY5" fmla="*/ 437449 h 621517"/>
                <a:gd name="connsiteX6" fmla="*/ 72028 w 370531"/>
                <a:gd name="connsiteY6" fmla="*/ 502763 h 621517"/>
                <a:gd name="connsiteX7" fmla="*/ 89841 w 370531"/>
                <a:gd name="connsiteY7" fmla="*/ 568078 h 621517"/>
                <a:gd name="connsiteX8" fmla="*/ 202656 w 370531"/>
                <a:gd name="connsiteY8" fmla="*/ 603704 h 621517"/>
                <a:gd name="connsiteX9" fmla="*/ 232345 w 370531"/>
                <a:gd name="connsiteY9" fmla="*/ 621517 h 621517"/>
                <a:gd name="connsiteX0" fmla="*/ 364560 w 369768"/>
                <a:gd name="connsiteY0" fmla="*/ 0 h 621517"/>
                <a:gd name="connsiteX1" fmla="*/ 230345 w 369768"/>
                <a:gd name="connsiteY1" fmla="*/ 46677 h 621517"/>
                <a:gd name="connsiteX2" fmla="*/ 141403 w 369768"/>
                <a:gd name="connsiteY2" fmla="*/ 156152 h 621517"/>
                <a:gd name="connsiteX3" fmla="*/ 39515 w 369768"/>
                <a:gd name="connsiteY3" fmla="*/ 188768 h 621517"/>
                <a:gd name="connsiteX4" fmla="*/ 13 w 369768"/>
                <a:gd name="connsiteY4" fmla="*/ 336509 h 621517"/>
                <a:gd name="connsiteX5" fmla="*/ 35639 w 369768"/>
                <a:gd name="connsiteY5" fmla="*/ 437449 h 621517"/>
                <a:gd name="connsiteX6" fmla="*/ 71265 w 369768"/>
                <a:gd name="connsiteY6" fmla="*/ 502763 h 621517"/>
                <a:gd name="connsiteX7" fmla="*/ 89078 w 369768"/>
                <a:gd name="connsiteY7" fmla="*/ 568078 h 621517"/>
                <a:gd name="connsiteX8" fmla="*/ 201893 w 369768"/>
                <a:gd name="connsiteY8" fmla="*/ 603704 h 621517"/>
                <a:gd name="connsiteX9" fmla="*/ 231582 w 369768"/>
                <a:gd name="connsiteY9" fmla="*/ 621517 h 621517"/>
                <a:gd name="connsiteX0" fmla="*/ 364560 w 369768"/>
                <a:gd name="connsiteY0" fmla="*/ 0 h 621517"/>
                <a:gd name="connsiteX1" fmla="*/ 230345 w 369768"/>
                <a:gd name="connsiteY1" fmla="*/ 46677 h 621517"/>
                <a:gd name="connsiteX2" fmla="*/ 141403 w 369768"/>
                <a:gd name="connsiteY2" fmla="*/ 156152 h 621517"/>
                <a:gd name="connsiteX3" fmla="*/ 39515 w 369768"/>
                <a:gd name="connsiteY3" fmla="*/ 188768 h 621517"/>
                <a:gd name="connsiteX4" fmla="*/ 13 w 369768"/>
                <a:gd name="connsiteY4" fmla="*/ 336509 h 621517"/>
                <a:gd name="connsiteX5" fmla="*/ 35639 w 369768"/>
                <a:gd name="connsiteY5" fmla="*/ 437449 h 621517"/>
                <a:gd name="connsiteX6" fmla="*/ 71265 w 369768"/>
                <a:gd name="connsiteY6" fmla="*/ 502763 h 621517"/>
                <a:gd name="connsiteX7" fmla="*/ 89078 w 369768"/>
                <a:gd name="connsiteY7" fmla="*/ 568078 h 621517"/>
                <a:gd name="connsiteX8" fmla="*/ 201893 w 369768"/>
                <a:gd name="connsiteY8" fmla="*/ 603704 h 621517"/>
                <a:gd name="connsiteX9" fmla="*/ 231582 w 369768"/>
                <a:gd name="connsiteY9" fmla="*/ 621517 h 621517"/>
                <a:gd name="connsiteX0" fmla="*/ 329013 w 334221"/>
                <a:gd name="connsiteY0" fmla="*/ 0 h 621517"/>
                <a:gd name="connsiteX1" fmla="*/ 194798 w 334221"/>
                <a:gd name="connsiteY1" fmla="*/ 46677 h 621517"/>
                <a:gd name="connsiteX2" fmla="*/ 105856 w 334221"/>
                <a:gd name="connsiteY2" fmla="*/ 156152 h 621517"/>
                <a:gd name="connsiteX3" fmla="*/ 3968 w 334221"/>
                <a:gd name="connsiteY3" fmla="*/ 188768 h 621517"/>
                <a:gd name="connsiteX4" fmla="*/ 24791 w 334221"/>
                <a:gd name="connsiteY4" fmla="*/ 320634 h 621517"/>
                <a:gd name="connsiteX5" fmla="*/ 92 w 334221"/>
                <a:gd name="connsiteY5" fmla="*/ 437449 h 621517"/>
                <a:gd name="connsiteX6" fmla="*/ 35718 w 334221"/>
                <a:gd name="connsiteY6" fmla="*/ 502763 h 621517"/>
                <a:gd name="connsiteX7" fmla="*/ 53531 w 334221"/>
                <a:gd name="connsiteY7" fmla="*/ 568078 h 621517"/>
                <a:gd name="connsiteX8" fmla="*/ 166346 w 334221"/>
                <a:gd name="connsiteY8" fmla="*/ 603704 h 621517"/>
                <a:gd name="connsiteX9" fmla="*/ 196035 w 334221"/>
                <a:gd name="connsiteY9" fmla="*/ 621517 h 621517"/>
                <a:gd name="connsiteX0" fmla="*/ 329061 w 334269"/>
                <a:gd name="connsiteY0" fmla="*/ 0 h 621517"/>
                <a:gd name="connsiteX1" fmla="*/ 194846 w 334269"/>
                <a:gd name="connsiteY1" fmla="*/ 46677 h 621517"/>
                <a:gd name="connsiteX2" fmla="*/ 105904 w 334269"/>
                <a:gd name="connsiteY2" fmla="*/ 156152 h 621517"/>
                <a:gd name="connsiteX3" fmla="*/ 4016 w 334269"/>
                <a:gd name="connsiteY3" fmla="*/ 188768 h 621517"/>
                <a:gd name="connsiteX4" fmla="*/ 24839 w 334269"/>
                <a:gd name="connsiteY4" fmla="*/ 320634 h 621517"/>
                <a:gd name="connsiteX5" fmla="*/ 140 w 334269"/>
                <a:gd name="connsiteY5" fmla="*/ 437449 h 621517"/>
                <a:gd name="connsiteX6" fmla="*/ 35766 w 334269"/>
                <a:gd name="connsiteY6" fmla="*/ 502763 h 621517"/>
                <a:gd name="connsiteX7" fmla="*/ 53579 w 334269"/>
                <a:gd name="connsiteY7" fmla="*/ 568078 h 621517"/>
                <a:gd name="connsiteX8" fmla="*/ 166394 w 334269"/>
                <a:gd name="connsiteY8" fmla="*/ 603704 h 621517"/>
                <a:gd name="connsiteX9" fmla="*/ 196083 w 334269"/>
                <a:gd name="connsiteY9" fmla="*/ 621517 h 621517"/>
                <a:gd name="connsiteX0" fmla="*/ 363890 w 369098"/>
                <a:gd name="connsiteY0" fmla="*/ 0 h 621517"/>
                <a:gd name="connsiteX1" fmla="*/ 229675 w 369098"/>
                <a:gd name="connsiteY1" fmla="*/ 46677 h 621517"/>
                <a:gd name="connsiteX2" fmla="*/ 140733 w 369098"/>
                <a:gd name="connsiteY2" fmla="*/ 156152 h 621517"/>
                <a:gd name="connsiteX3" fmla="*/ 38845 w 369098"/>
                <a:gd name="connsiteY3" fmla="*/ 188768 h 621517"/>
                <a:gd name="connsiteX4" fmla="*/ 59668 w 369098"/>
                <a:gd name="connsiteY4" fmla="*/ 320634 h 621517"/>
                <a:gd name="connsiteX5" fmla="*/ 44 w 369098"/>
                <a:gd name="connsiteY5" fmla="*/ 415224 h 621517"/>
                <a:gd name="connsiteX6" fmla="*/ 70595 w 369098"/>
                <a:gd name="connsiteY6" fmla="*/ 502763 h 621517"/>
                <a:gd name="connsiteX7" fmla="*/ 88408 w 369098"/>
                <a:gd name="connsiteY7" fmla="*/ 568078 h 621517"/>
                <a:gd name="connsiteX8" fmla="*/ 201223 w 369098"/>
                <a:gd name="connsiteY8" fmla="*/ 603704 h 621517"/>
                <a:gd name="connsiteX9" fmla="*/ 230912 w 369098"/>
                <a:gd name="connsiteY9" fmla="*/ 621517 h 621517"/>
                <a:gd name="connsiteX0" fmla="*/ 363890 w 369098"/>
                <a:gd name="connsiteY0" fmla="*/ 0 h 621517"/>
                <a:gd name="connsiteX1" fmla="*/ 229675 w 369098"/>
                <a:gd name="connsiteY1" fmla="*/ 46677 h 621517"/>
                <a:gd name="connsiteX2" fmla="*/ 140733 w 369098"/>
                <a:gd name="connsiteY2" fmla="*/ 156152 h 621517"/>
                <a:gd name="connsiteX3" fmla="*/ 38845 w 369098"/>
                <a:gd name="connsiteY3" fmla="*/ 188768 h 621517"/>
                <a:gd name="connsiteX4" fmla="*/ 59668 w 369098"/>
                <a:gd name="connsiteY4" fmla="*/ 320634 h 621517"/>
                <a:gd name="connsiteX5" fmla="*/ 44 w 369098"/>
                <a:gd name="connsiteY5" fmla="*/ 415224 h 621517"/>
                <a:gd name="connsiteX6" fmla="*/ 70595 w 369098"/>
                <a:gd name="connsiteY6" fmla="*/ 502763 h 621517"/>
                <a:gd name="connsiteX7" fmla="*/ 88408 w 369098"/>
                <a:gd name="connsiteY7" fmla="*/ 568078 h 621517"/>
                <a:gd name="connsiteX8" fmla="*/ 201223 w 369098"/>
                <a:gd name="connsiteY8" fmla="*/ 603704 h 621517"/>
                <a:gd name="connsiteX9" fmla="*/ 230912 w 369098"/>
                <a:gd name="connsiteY9" fmla="*/ 621517 h 621517"/>
                <a:gd name="connsiteX0" fmla="*/ 363993 w 369201"/>
                <a:gd name="connsiteY0" fmla="*/ 0 h 621517"/>
                <a:gd name="connsiteX1" fmla="*/ 229778 w 369201"/>
                <a:gd name="connsiteY1" fmla="*/ 46677 h 621517"/>
                <a:gd name="connsiteX2" fmla="*/ 140836 w 369201"/>
                <a:gd name="connsiteY2" fmla="*/ 156152 h 621517"/>
                <a:gd name="connsiteX3" fmla="*/ 38948 w 369201"/>
                <a:gd name="connsiteY3" fmla="*/ 188768 h 621517"/>
                <a:gd name="connsiteX4" fmla="*/ 59771 w 369201"/>
                <a:gd name="connsiteY4" fmla="*/ 320634 h 621517"/>
                <a:gd name="connsiteX5" fmla="*/ 147 w 369201"/>
                <a:gd name="connsiteY5" fmla="*/ 415224 h 621517"/>
                <a:gd name="connsiteX6" fmla="*/ 80223 w 369201"/>
                <a:gd name="connsiteY6" fmla="*/ 464663 h 621517"/>
                <a:gd name="connsiteX7" fmla="*/ 88511 w 369201"/>
                <a:gd name="connsiteY7" fmla="*/ 568078 h 621517"/>
                <a:gd name="connsiteX8" fmla="*/ 201326 w 369201"/>
                <a:gd name="connsiteY8" fmla="*/ 603704 h 621517"/>
                <a:gd name="connsiteX9" fmla="*/ 231015 w 369201"/>
                <a:gd name="connsiteY9" fmla="*/ 621517 h 621517"/>
                <a:gd name="connsiteX0" fmla="*/ 364351 w 369559"/>
                <a:gd name="connsiteY0" fmla="*/ 0 h 621517"/>
                <a:gd name="connsiteX1" fmla="*/ 230136 w 369559"/>
                <a:gd name="connsiteY1" fmla="*/ 46677 h 621517"/>
                <a:gd name="connsiteX2" fmla="*/ 141194 w 369559"/>
                <a:gd name="connsiteY2" fmla="*/ 156152 h 621517"/>
                <a:gd name="connsiteX3" fmla="*/ 39306 w 369559"/>
                <a:gd name="connsiteY3" fmla="*/ 188768 h 621517"/>
                <a:gd name="connsiteX4" fmla="*/ 60129 w 369559"/>
                <a:gd name="connsiteY4" fmla="*/ 320634 h 621517"/>
                <a:gd name="connsiteX5" fmla="*/ 505 w 369559"/>
                <a:gd name="connsiteY5" fmla="*/ 415224 h 621517"/>
                <a:gd name="connsiteX6" fmla="*/ 80581 w 369559"/>
                <a:gd name="connsiteY6" fmla="*/ 464663 h 621517"/>
                <a:gd name="connsiteX7" fmla="*/ 88869 w 369559"/>
                <a:gd name="connsiteY7" fmla="*/ 568078 h 621517"/>
                <a:gd name="connsiteX8" fmla="*/ 201684 w 369559"/>
                <a:gd name="connsiteY8" fmla="*/ 603704 h 621517"/>
                <a:gd name="connsiteX9" fmla="*/ 231373 w 369559"/>
                <a:gd name="connsiteY9" fmla="*/ 621517 h 621517"/>
                <a:gd name="connsiteX0" fmla="*/ 364093 w 369301"/>
                <a:gd name="connsiteY0" fmla="*/ 0 h 621517"/>
                <a:gd name="connsiteX1" fmla="*/ 229878 w 369301"/>
                <a:gd name="connsiteY1" fmla="*/ 46677 h 621517"/>
                <a:gd name="connsiteX2" fmla="*/ 140936 w 369301"/>
                <a:gd name="connsiteY2" fmla="*/ 156152 h 621517"/>
                <a:gd name="connsiteX3" fmla="*/ 39048 w 369301"/>
                <a:gd name="connsiteY3" fmla="*/ 188768 h 621517"/>
                <a:gd name="connsiteX4" fmla="*/ 59871 w 369301"/>
                <a:gd name="connsiteY4" fmla="*/ 320634 h 621517"/>
                <a:gd name="connsiteX5" fmla="*/ 247 w 369301"/>
                <a:gd name="connsiteY5" fmla="*/ 415224 h 621517"/>
                <a:gd name="connsiteX6" fmla="*/ 86673 w 369301"/>
                <a:gd name="connsiteY6" fmla="*/ 483713 h 621517"/>
                <a:gd name="connsiteX7" fmla="*/ 88611 w 369301"/>
                <a:gd name="connsiteY7" fmla="*/ 568078 h 621517"/>
                <a:gd name="connsiteX8" fmla="*/ 201426 w 369301"/>
                <a:gd name="connsiteY8" fmla="*/ 603704 h 621517"/>
                <a:gd name="connsiteX9" fmla="*/ 231115 w 369301"/>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201842 w 369717"/>
                <a:gd name="connsiteY8" fmla="*/ 603704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31531 w 369717"/>
                <a:gd name="connsiteY9" fmla="*/ 621517 h 62151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31531 w 369717"/>
                <a:gd name="connsiteY9" fmla="*/ 621517 h 62151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18831 w 369717"/>
                <a:gd name="connsiteY9" fmla="*/ 665967 h 665967"/>
                <a:gd name="connsiteX0" fmla="*/ 364509 w 369717"/>
                <a:gd name="connsiteY0" fmla="*/ 0 h 621517"/>
                <a:gd name="connsiteX1" fmla="*/ 230294 w 369717"/>
                <a:gd name="connsiteY1" fmla="*/ 46677 h 621517"/>
                <a:gd name="connsiteX2" fmla="*/ 141352 w 369717"/>
                <a:gd name="connsiteY2" fmla="*/ 156152 h 621517"/>
                <a:gd name="connsiteX3" fmla="*/ 39464 w 369717"/>
                <a:gd name="connsiteY3" fmla="*/ 188768 h 621517"/>
                <a:gd name="connsiteX4" fmla="*/ 60287 w 369717"/>
                <a:gd name="connsiteY4" fmla="*/ 320634 h 621517"/>
                <a:gd name="connsiteX5" fmla="*/ 663 w 369717"/>
                <a:gd name="connsiteY5" fmla="*/ 415224 h 621517"/>
                <a:gd name="connsiteX6" fmla="*/ 87089 w 369717"/>
                <a:gd name="connsiteY6" fmla="*/ 483713 h 621517"/>
                <a:gd name="connsiteX7" fmla="*/ 89027 w 369717"/>
                <a:gd name="connsiteY7" fmla="*/ 568078 h 621517"/>
                <a:gd name="connsiteX8" fmla="*/ 182792 w 369717"/>
                <a:gd name="connsiteY8" fmla="*/ 575129 h 621517"/>
                <a:gd name="connsiteX9" fmla="*/ 250581 w 369717"/>
                <a:gd name="connsiteY9" fmla="*/ 621517 h 62151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64509 w 369717"/>
                <a:gd name="connsiteY0" fmla="*/ 0 h 665967"/>
                <a:gd name="connsiteX1" fmla="*/ 230294 w 369717"/>
                <a:gd name="connsiteY1" fmla="*/ 46677 h 665967"/>
                <a:gd name="connsiteX2" fmla="*/ 141352 w 369717"/>
                <a:gd name="connsiteY2" fmla="*/ 156152 h 665967"/>
                <a:gd name="connsiteX3" fmla="*/ 39464 w 369717"/>
                <a:gd name="connsiteY3" fmla="*/ 188768 h 665967"/>
                <a:gd name="connsiteX4" fmla="*/ 60287 w 369717"/>
                <a:gd name="connsiteY4" fmla="*/ 320634 h 665967"/>
                <a:gd name="connsiteX5" fmla="*/ 663 w 369717"/>
                <a:gd name="connsiteY5" fmla="*/ 415224 h 665967"/>
                <a:gd name="connsiteX6" fmla="*/ 87089 w 369717"/>
                <a:gd name="connsiteY6" fmla="*/ 483713 h 665967"/>
                <a:gd name="connsiteX7" fmla="*/ 89027 w 369717"/>
                <a:gd name="connsiteY7" fmla="*/ 568078 h 665967"/>
                <a:gd name="connsiteX8" fmla="*/ 182792 w 369717"/>
                <a:gd name="connsiteY8" fmla="*/ 575129 h 665967"/>
                <a:gd name="connsiteX9" fmla="*/ 234706 w 369717"/>
                <a:gd name="connsiteY9" fmla="*/ 665967 h 665967"/>
                <a:gd name="connsiteX0" fmla="*/ 351809 w 356507"/>
                <a:gd name="connsiteY0" fmla="*/ 0 h 646917"/>
                <a:gd name="connsiteX1" fmla="*/ 230294 w 356507"/>
                <a:gd name="connsiteY1" fmla="*/ 27627 h 646917"/>
                <a:gd name="connsiteX2" fmla="*/ 141352 w 356507"/>
                <a:gd name="connsiteY2" fmla="*/ 137102 h 646917"/>
                <a:gd name="connsiteX3" fmla="*/ 39464 w 356507"/>
                <a:gd name="connsiteY3" fmla="*/ 169718 h 646917"/>
                <a:gd name="connsiteX4" fmla="*/ 60287 w 356507"/>
                <a:gd name="connsiteY4" fmla="*/ 301584 h 646917"/>
                <a:gd name="connsiteX5" fmla="*/ 663 w 356507"/>
                <a:gd name="connsiteY5" fmla="*/ 396174 h 646917"/>
                <a:gd name="connsiteX6" fmla="*/ 87089 w 356507"/>
                <a:gd name="connsiteY6" fmla="*/ 464663 h 646917"/>
                <a:gd name="connsiteX7" fmla="*/ 89027 w 356507"/>
                <a:gd name="connsiteY7" fmla="*/ 549028 h 646917"/>
                <a:gd name="connsiteX8" fmla="*/ 182792 w 356507"/>
                <a:gd name="connsiteY8" fmla="*/ 556079 h 646917"/>
                <a:gd name="connsiteX9" fmla="*/ 234706 w 356507"/>
                <a:gd name="connsiteY9" fmla="*/ 646917 h 646917"/>
                <a:gd name="connsiteX0" fmla="*/ 351809 w 357495"/>
                <a:gd name="connsiteY0" fmla="*/ 0 h 646917"/>
                <a:gd name="connsiteX1" fmla="*/ 230294 w 357495"/>
                <a:gd name="connsiteY1" fmla="*/ 27627 h 646917"/>
                <a:gd name="connsiteX2" fmla="*/ 141352 w 357495"/>
                <a:gd name="connsiteY2" fmla="*/ 137102 h 646917"/>
                <a:gd name="connsiteX3" fmla="*/ 39464 w 357495"/>
                <a:gd name="connsiteY3" fmla="*/ 169718 h 646917"/>
                <a:gd name="connsiteX4" fmla="*/ 60287 w 357495"/>
                <a:gd name="connsiteY4" fmla="*/ 301584 h 646917"/>
                <a:gd name="connsiteX5" fmla="*/ 663 w 357495"/>
                <a:gd name="connsiteY5" fmla="*/ 396174 h 646917"/>
                <a:gd name="connsiteX6" fmla="*/ 87089 w 357495"/>
                <a:gd name="connsiteY6" fmla="*/ 464663 h 646917"/>
                <a:gd name="connsiteX7" fmla="*/ 89027 w 357495"/>
                <a:gd name="connsiteY7" fmla="*/ 549028 h 646917"/>
                <a:gd name="connsiteX8" fmla="*/ 182792 w 357495"/>
                <a:gd name="connsiteY8" fmla="*/ 556079 h 646917"/>
                <a:gd name="connsiteX9" fmla="*/ 234706 w 357495"/>
                <a:gd name="connsiteY9" fmla="*/ 646917 h 646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495" h="646917">
                  <a:moveTo>
                    <a:pt x="351809" y="0"/>
                  </a:moveTo>
                  <a:cubicBezTo>
                    <a:pt x="381085" y="111661"/>
                    <a:pt x="290770" y="-1573"/>
                    <a:pt x="230294" y="27627"/>
                  </a:cubicBezTo>
                  <a:cubicBezTo>
                    <a:pt x="169818" y="56827"/>
                    <a:pt x="173157" y="113420"/>
                    <a:pt x="141352" y="137102"/>
                  </a:cubicBezTo>
                  <a:cubicBezTo>
                    <a:pt x="109547" y="160784"/>
                    <a:pt x="72025" y="123254"/>
                    <a:pt x="39464" y="169718"/>
                  </a:cubicBezTo>
                  <a:cubicBezTo>
                    <a:pt x="6903" y="216182"/>
                    <a:pt x="66754" y="263841"/>
                    <a:pt x="60287" y="301584"/>
                  </a:cubicBezTo>
                  <a:cubicBezTo>
                    <a:pt x="53820" y="339327"/>
                    <a:pt x="-6979" y="337244"/>
                    <a:pt x="663" y="396174"/>
                  </a:cubicBezTo>
                  <a:cubicBezTo>
                    <a:pt x="8305" y="455104"/>
                    <a:pt x="75537" y="416962"/>
                    <a:pt x="87089" y="464663"/>
                  </a:cubicBezTo>
                  <a:cubicBezTo>
                    <a:pt x="98641" y="512364"/>
                    <a:pt x="50852" y="511567"/>
                    <a:pt x="89027" y="549028"/>
                  </a:cubicBezTo>
                  <a:cubicBezTo>
                    <a:pt x="127202" y="586489"/>
                    <a:pt x="159041" y="547173"/>
                    <a:pt x="182792" y="556079"/>
                  </a:cubicBezTo>
                  <a:cubicBezTo>
                    <a:pt x="276393" y="568161"/>
                    <a:pt x="231737" y="642464"/>
                    <a:pt x="234706" y="646917"/>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122" name="Freeform 1121"/>
            <p:cNvSpPr/>
            <p:nvPr/>
          </p:nvSpPr>
          <p:spPr>
            <a:xfrm>
              <a:off x="3467617" y="3793236"/>
              <a:ext cx="333504" cy="498510"/>
            </a:xfrm>
            <a:custGeom>
              <a:avLst/>
              <a:gdLst>
                <a:gd name="connsiteX0" fmla="*/ 332509 w 368644"/>
                <a:gd name="connsiteY0" fmla="*/ 0 h 451263"/>
                <a:gd name="connsiteX1" fmla="*/ 368135 w 368644"/>
                <a:gd name="connsiteY1" fmla="*/ 106878 h 451263"/>
                <a:gd name="connsiteX2" fmla="*/ 308758 w 368644"/>
                <a:gd name="connsiteY2" fmla="*/ 195943 h 451263"/>
                <a:gd name="connsiteX3" fmla="*/ 273132 w 368644"/>
                <a:gd name="connsiteY3" fmla="*/ 296883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68644"/>
                <a:gd name="connsiteY0" fmla="*/ 0 h 451263"/>
                <a:gd name="connsiteX1" fmla="*/ 368135 w 368644"/>
                <a:gd name="connsiteY1" fmla="*/ 106878 h 451263"/>
                <a:gd name="connsiteX2" fmla="*/ 308758 w 368644"/>
                <a:gd name="connsiteY2" fmla="*/ 195943 h 451263"/>
                <a:gd name="connsiteX3" fmla="*/ 225507 w 368644"/>
                <a:gd name="connsiteY3" fmla="*/ 249258 h 451263"/>
                <a:gd name="connsiteX4" fmla="*/ 255319 w 368644"/>
                <a:gd name="connsiteY4" fmla="*/ 385948 h 451263"/>
                <a:gd name="connsiteX5" fmla="*/ 77189 w 368644"/>
                <a:gd name="connsiteY5" fmla="*/ 385948 h 451263"/>
                <a:gd name="connsiteX6" fmla="*/ 0 w 368644"/>
                <a:gd name="connsiteY6" fmla="*/ 451263 h 451263"/>
                <a:gd name="connsiteX0" fmla="*/ 332509 w 370023"/>
                <a:gd name="connsiteY0" fmla="*/ 0 h 451263"/>
                <a:gd name="connsiteX1" fmla="*/ 368135 w 370023"/>
                <a:gd name="connsiteY1" fmla="*/ 106878 h 451263"/>
                <a:gd name="connsiteX2" fmla="*/ 350033 w 370023"/>
                <a:gd name="connsiteY2" fmla="*/ 192768 h 451263"/>
                <a:gd name="connsiteX3" fmla="*/ 225507 w 370023"/>
                <a:gd name="connsiteY3" fmla="*/ 249258 h 451263"/>
                <a:gd name="connsiteX4" fmla="*/ 255319 w 370023"/>
                <a:gd name="connsiteY4" fmla="*/ 385948 h 451263"/>
                <a:gd name="connsiteX5" fmla="*/ 77189 w 370023"/>
                <a:gd name="connsiteY5" fmla="*/ 385948 h 451263"/>
                <a:gd name="connsiteX6" fmla="*/ 0 w 370023"/>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69157"/>
                <a:gd name="connsiteY0" fmla="*/ 0 h 451263"/>
                <a:gd name="connsiteX1" fmla="*/ 368135 w 369157"/>
                <a:gd name="connsiteY1" fmla="*/ 106878 h 451263"/>
                <a:gd name="connsiteX2" fmla="*/ 350033 w 369157"/>
                <a:gd name="connsiteY2" fmla="*/ 192768 h 451263"/>
                <a:gd name="connsiteX3" fmla="*/ 257257 w 369157"/>
                <a:gd name="connsiteY3" fmla="*/ 261958 h 451263"/>
                <a:gd name="connsiteX4" fmla="*/ 255319 w 369157"/>
                <a:gd name="connsiteY4" fmla="*/ 385948 h 451263"/>
                <a:gd name="connsiteX5" fmla="*/ 77189 w 369157"/>
                <a:gd name="connsiteY5" fmla="*/ 385948 h 451263"/>
                <a:gd name="connsiteX6" fmla="*/ 0 w 369157"/>
                <a:gd name="connsiteY6" fmla="*/ 451263 h 451263"/>
                <a:gd name="connsiteX0" fmla="*/ 332509 w 376678"/>
                <a:gd name="connsiteY0" fmla="*/ 0 h 451263"/>
                <a:gd name="connsiteX1" fmla="*/ 368135 w 376678"/>
                <a:gd name="connsiteY1" fmla="*/ 106878 h 451263"/>
                <a:gd name="connsiteX2" fmla="*/ 350033 w 376678"/>
                <a:gd name="connsiteY2" fmla="*/ 192768 h 451263"/>
                <a:gd name="connsiteX3" fmla="*/ 257257 w 376678"/>
                <a:gd name="connsiteY3" fmla="*/ 261958 h 451263"/>
                <a:gd name="connsiteX4" fmla="*/ 255319 w 376678"/>
                <a:gd name="connsiteY4" fmla="*/ 385948 h 451263"/>
                <a:gd name="connsiteX5" fmla="*/ 77189 w 376678"/>
                <a:gd name="connsiteY5" fmla="*/ 385948 h 451263"/>
                <a:gd name="connsiteX6" fmla="*/ 0 w 376678"/>
                <a:gd name="connsiteY6" fmla="*/ 451263 h 451263"/>
                <a:gd name="connsiteX0" fmla="*/ 332509 w 352215"/>
                <a:gd name="connsiteY0" fmla="*/ 0 h 451263"/>
                <a:gd name="connsiteX1" fmla="*/ 323685 w 352215"/>
                <a:gd name="connsiteY1" fmla="*/ 91003 h 451263"/>
                <a:gd name="connsiteX2" fmla="*/ 350033 w 352215"/>
                <a:gd name="connsiteY2" fmla="*/ 192768 h 451263"/>
                <a:gd name="connsiteX3" fmla="*/ 257257 w 352215"/>
                <a:gd name="connsiteY3" fmla="*/ 261958 h 451263"/>
                <a:gd name="connsiteX4" fmla="*/ 255319 w 352215"/>
                <a:gd name="connsiteY4" fmla="*/ 385948 h 451263"/>
                <a:gd name="connsiteX5" fmla="*/ 77189 w 352215"/>
                <a:gd name="connsiteY5" fmla="*/ 385948 h 451263"/>
                <a:gd name="connsiteX6" fmla="*/ 0 w 352215"/>
                <a:gd name="connsiteY6" fmla="*/ 451263 h 451263"/>
                <a:gd name="connsiteX0" fmla="*/ 332509 w 352573"/>
                <a:gd name="connsiteY0" fmla="*/ 0 h 451263"/>
                <a:gd name="connsiteX1" fmla="*/ 323685 w 352573"/>
                <a:gd name="connsiteY1" fmla="*/ 91003 h 451263"/>
                <a:gd name="connsiteX2" fmla="*/ 350033 w 352573"/>
                <a:gd name="connsiteY2" fmla="*/ 192768 h 451263"/>
                <a:gd name="connsiteX3" fmla="*/ 257257 w 352573"/>
                <a:gd name="connsiteY3" fmla="*/ 261958 h 451263"/>
                <a:gd name="connsiteX4" fmla="*/ 255319 w 352573"/>
                <a:gd name="connsiteY4" fmla="*/ 385948 h 451263"/>
                <a:gd name="connsiteX5" fmla="*/ 77189 w 352573"/>
                <a:gd name="connsiteY5" fmla="*/ 385948 h 451263"/>
                <a:gd name="connsiteX6" fmla="*/ 0 w 352573"/>
                <a:gd name="connsiteY6" fmla="*/ 451263 h 451263"/>
                <a:gd name="connsiteX0" fmla="*/ 354734 w 359361"/>
                <a:gd name="connsiteY0" fmla="*/ 0 h 486188"/>
                <a:gd name="connsiteX1" fmla="*/ 323685 w 359361"/>
                <a:gd name="connsiteY1" fmla="*/ 125928 h 486188"/>
                <a:gd name="connsiteX2" fmla="*/ 350033 w 359361"/>
                <a:gd name="connsiteY2" fmla="*/ 227693 h 486188"/>
                <a:gd name="connsiteX3" fmla="*/ 257257 w 359361"/>
                <a:gd name="connsiteY3" fmla="*/ 296883 h 486188"/>
                <a:gd name="connsiteX4" fmla="*/ 255319 w 359361"/>
                <a:gd name="connsiteY4" fmla="*/ 420873 h 486188"/>
                <a:gd name="connsiteX5" fmla="*/ 77189 w 359361"/>
                <a:gd name="connsiteY5" fmla="*/ 420873 h 486188"/>
                <a:gd name="connsiteX6" fmla="*/ 0 w 359361"/>
                <a:gd name="connsiteY6" fmla="*/ 486188 h 486188"/>
                <a:gd name="connsiteX0" fmla="*/ 354734 w 381154"/>
                <a:gd name="connsiteY0" fmla="*/ 0 h 486188"/>
                <a:gd name="connsiteX1" fmla="*/ 323685 w 381154"/>
                <a:gd name="connsiteY1" fmla="*/ 125928 h 486188"/>
                <a:gd name="connsiteX2" fmla="*/ 350033 w 381154"/>
                <a:gd name="connsiteY2" fmla="*/ 227693 h 486188"/>
                <a:gd name="connsiteX3" fmla="*/ 257257 w 381154"/>
                <a:gd name="connsiteY3" fmla="*/ 296883 h 486188"/>
                <a:gd name="connsiteX4" fmla="*/ 255319 w 381154"/>
                <a:gd name="connsiteY4" fmla="*/ 420873 h 486188"/>
                <a:gd name="connsiteX5" fmla="*/ 77189 w 381154"/>
                <a:gd name="connsiteY5" fmla="*/ 420873 h 486188"/>
                <a:gd name="connsiteX6" fmla="*/ 0 w 381154"/>
                <a:gd name="connsiteY6" fmla="*/ 486188 h 486188"/>
                <a:gd name="connsiteX0" fmla="*/ 326159 w 357476"/>
                <a:gd name="connsiteY0" fmla="*/ 0 h 511588"/>
                <a:gd name="connsiteX1" fmla="*/ 323685 w 357476"/>
                <a:gd name="connsiteY1" fmla="*/ 151328 h 511588"/>
                <a:gd name="connsiteX2" fmla="*/ 350033 w 357476"/>
                <a:gd name="connsiteY2" fmla="*/ 253093 h 511588"/>
                <a:gd name="connsiteX3" fmla="*/ 257257 w 357476"/>
                <a:gd name="connsiteY3" fmla="*/ 322283 h 511588"/>
                <a:gd name="connsiteX4" fmla="*/ 255319 w 357476"/>
                <a:gd name="connsiteY4" fmla="*/ 446273 h 511588"/>
                <a:gd name="connsiteX5" fmla="*/ 77189 w 357476"/>
                <a:gd name="connsiteY5" fmla="*/ 446273 h 511588"/>
                <a:gd name="connsiteX6" fmla="*/ 0 w 357476"/>
                <a:gd name="connsiteY6" fmla="*/ 511588 h 511588"/>
                <a:gd name="connsiteX0" fmla="*/ 326159 w 358046"/>
                <a:gd name="connsiteY0" fmla="*/ 0 h 511588"/>
                <a:gd name="connsiteX1" fmla="*/ 323685 w 358046"/>
                <a:gd name="connsiteY1" fmla="*/ 151328 h 511588"/>
                <a:gd name="connsiteX2" fmla="*/ 350033 w 358046"/>
                <a:gd name="connsiteY2" fmla="*/ 253093 h 511588"/>
                <a:gd name="connsiteX3" fmla="*/ 257257 w 358046"/>
                <a:gd name="connsiteY3" fmla="*/ 322283 h 511588"/>
                <a:gd name="connsiteX4" fmla="*/ 255319 w 358046"/>
                <a:gd name="connsiteY4" fmla="*/ 446273 h 511588"/>
                <a:gd name="connsiteX5" fmla="*/ 77189 w 358046"/>
                <a:gd name="connsiteY5" fmla="*/ 446273 h 511588"/>
                <a:gd name="connsiteX6" fmla="*/ 0 w 358046"/>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7189 w 372612"/>
                <a:gd name="connsiteY5" fmla="*/ 446273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26159 w 372612"/>
                <a:gd name="connsiteY0" fmla="*/ 0 h 511588"/>
                <a:gd name="connsiteX1" fmla="*/ 323685 w 372612"/>
                <a:gd name="connsiteY1" fmla="*/ 151328 h 511588"/>
                <a:gd name="connsiteX2" fmla="*/ 365908 w 372612"/>
                <a:gd name="connsiteY2" fmla="*/ 256268 h 511588"/>
                <a:gd name="connsiteX3" fmla="*/ 257257 w 372612"/>
                <a:gd name="connsiteY3" fmla="*/ 322283 h 511588"/>
                <a:gd name="connsiteX4" fmla="*/ 255319 w 372612"/>
                <a:gd name="connsiteY4" fmla="*/ 446273 h 511588"/>
                <a:gd name="connsiteX5" fmla="*/ 74014 w 372612"/>
                <a:gd name="connsiteY5" fmla="*/ 462148 h 511588"/>
                <a:gd name="connsiteX6" fmla="*/ 0 w 372612"/>
                <a:gd name="connsiteY6" fmla="*/ 511588 h 511588"/>
                <a:gd name="connsiteX0" fmla="*/ 319809 w 366262"/>
                <a:gd name="connsiteY0" fmla="*/ 0 h 533813"/>
                <a:gd name="connsiteX1" fmla="*/ 317335 w 366262"/>
                <a:gd name="connsiteY1" fmla="*/ 151328 h 533813"/>
                <a:gd name="connsiteX2" fmla="*/ 359558 w 366262"/>
                <a:gd name="connsiteY2" fmla="*/ 256268 h 533813"/>
                <a:gd name="connsiteX3" fmla="*/ 250907 w 366262"/>
                <a:gd name="connsiteY3" fmla="*/ 322283 h 533813"/>
                <a:gd name="connsiteX4" fmla="*/ 248969 w 366262"/>
                <a:gd name="connsiteY4" fmla="*/ 446273 h 533813"/>
                <a:gd name="connsiteX5" fmla="*/ 67664 w 366262"/>
                <a:gd name="connsiteY5" fmla="*/ 462148 h 533813"/>
                <a:gd name="connsiteX6" fmla="*/ 0 w 366262"/>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49494 w 366787"/>
                <a:gd name="connsiteY4" fmla="*/ 446273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320334 w 366787"/>
                <a:gd name="connsiteY0" fmla="*/ 0 h 533813"/>
                <a:gd name="connsiteX1" fmla="*/ 317860 w 366787"/>
                <a:gd name="connsiteY1" fmla="*/ 151328 h 533813"/>
                <a:gd name="connsiteX2" fmla="*/ 360083 w 366787"/>
                <a:gd name="connsiteY2" fmla="*/ 256268 h 533813"/>
                <a:gd name="connsiteX3" fmla="*/ 251432 w 366787"/>
                <a:gd name="connsiteY3" fmla="*/ 322283 h 533813"/>
                <a:gd name="connsiteX4" fmla="*/ 227269 w 366787"/>
                <a:gd name="connsiteY4" fmla="*/ 455798 h 533813"/>
                <a:gd name="connsiteX5" fmla="*/ 68189 w 366787"/>
                <a:gd name="connsiteY5" fmla="*/ 462148 h 533813"/>
                <a:gd name="connsiteX6" fmla="*/ 525 w 366787"/>
                <a:gd name="connsiteY6" fmla="*/ 533813 h 533813"/>
                <a:gd name="connsiteX0" fmla="*/ 288040 w 334493"/>
                <a:gd name="connsiteY0" fmla="*/ 0 h 527463"/>
                <a:gd name="connsiteX1" fmla="*/ 285566 w 334493"/>
                <a:gd name="connsiteY1" fmla="*/ 151328 h 527463"/>
                <a:gd name="connsiteX2" fmla="*/ 327789 w 334493"/>
                <a:gd name="connsiteY2" fmla="*/ 256268 h 527463"/>
                <a:gd name="connsiteX3" fmla="*/ 219138 w 334493"/>
                <a:gd name="connsiteY3" fmla="*/ 322283 h 527463"/>
                <a:gd name="connsiteX4" fmla="*/ 194975 w 334493"/>
                <a:gd name="connsiteY4" fmla="*/ 455798 h 527463"/>
                <a:gd name="connsiteX5" fmla="*/ 35895 w 334493"/>
                <a:gd name="connsiteY5" fmla="*/ 462148 h 527463"/>
                <a:gd name="connsiteX6" fmla="*/ 3156 w 334493"/>
                <a:gd name="connsiteY6" fmla="*/ 527463 h 527463"/>
                <a:gd name="connsiteX0" fmla="*/ 278515 w 334616"/>
                <a:gd name="connsiteY0" fmla="*/ 0 h 498888"/>
                <a:gd name="connsiteX1" fmla="*/ 285566 w 334616"/>
                <a:gd name="connsiteY1" fmla="*/ 122753 h 498888"/>
                <a:gd name="connsiteX2" fmla="*/ 327789 w 334616"/>
                <a:gd name="connsiteY2" fmla="*/ 227693 h 498888"/>
                <a:gd name="connsiteX3" fmla="*/ 219138 w 334616"/>
                <a:gd name="connsiteY3" fmla="*/ 293708 h 498888"/>
                <a:gd name="connsiteX4" fmla="*/ 194975 w 334616"/>
                <a:gd name="connsiteY4" fmla="*/ 427223 h 498888"/>
                <a:gd name="connsiteX5" fmla="*/ 35895 w 334616"/>
                <a:gd name="connsiteY5" fmla="*/ 433573 h 498888"/>
                <a:gd name="connsiteX6" fmla="*/ 3156 w 334616"/>
                <a:gd name="connsiteY6" fmla="*/ 498888 h 49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16" h="498888">
                  <a:moveTo>
                    <a:pt x="278515" y="0"/>
                  </a:moveTo>
                  <a:cubicBezTo>
                    <a:pt x="352282" y="43460"/>
                    <a:pt x="277354" y="84804"/>
                    <a:pt x="285566" y="122753"/>
                  </a:cubicBezTo>
                  <a:cubicBezTo>
                    <a:pt x="293778" y="160702"/>
                    <a:pt x="354735" y="173801"/>
                    <a:pt x="327789" y="227693"/>
                  </a:cubicBezTo>
                  <a:cubicBezTo>
                    <a:pt x="300843" y="281585"/>
                    <a:pt x="260324" y="238228"/>
                    <a:pt x="219138" y="293708"/>
                  </a:cubicBezTo>
                  <a:cubicBezTo>
                    <a:pt x="177952" y="349188"/>
                    <a:pt x="250916" y="400737"/>
                    <a:pt x="194975" y="427223"/>
                  </a:cubicBezTo>
                  <a:cubicBezTo>
                    <a:pt x="139034" y="453709"/>
                    <a:pt x="103848" y="422687"/>
                    <a:pt x="35895" y="433573"/>
                  </a:cubicBezTo>
                  <a:cubicBezTo>
                    <a:pt x="-6658" y="444459"/>
                    <a:pt x="-1751" y="455798"/>
                    <a:pt x="3156" y="498888"/>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1123" name="Oval 1122"/>
            <p:cNvSpPr/>
            <p:nvPr/>
          </p:nvSpPr>
          <p:spPr>
            <a:xfrm rot="19440000">
              <a:off x="3257739" y="3672577"/>
              <a:ext cx="61814" cy="6191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4" name="Oval 1123"/>
            <p:cNvSpPr/>
            <p:nvPr/>
          </p:nvSpPr>
          <p:spPr>
            <a:xfrm>
              <a:off x="3440304" y="3612248"/>
              <a:ext cx="63251" cy="63504"/>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5" name="Oval 1124"/>
            <p:cNvSpPr/>
            <p:nvPr/>
          </p:nvSpPr>
          <p:spPr>
            <a:xfrm rot="7200000" flipV="1">
              <a:off x="3167768" y="3768679"/>
              <a:ext cx="63504" cy="61814"/>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6" name="Oval 1125"/>
            <p:cNvSpPr/>
            <p:nvPr/>
          </p:nvSpPr>
          <p:spPr>
            <a:xfrm rot="17280000">
              <a:off x="3144123" y="3828216"/>
              <a:ext cx="61917" cy="6181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7" name="Oval 1126"/>
            <p:cNvSpPr/>
            <p:nvPr/>
          </p:nvSpPr>
          <p:spPr>
            <a:xfrm rot="15840000">
              <a:off x="3131187" y="3956811"/>
              <a:ext cx="61916" cy="61814"/>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8" name="Oval 1127"/>
            <p:cNvSpPr/>
            <p:nvPr/>
          </p:nvSpPr>
          <p:spPr>
            <a:xfrm rot="2880000" flipV="1">
              <a:off x="3209456" y="4132243"/>
              <a:ext cx="63504" cy="6181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29" name="Oval 1128"/>
            <p:cNvSpPr/>
            <p:nvPr/>
          </p:nvSpPr>
          <p:spPr>
            <a:xfrm rot="12240000">
              <a:off x="3313803" y="4207603"/>
              <a:ext cx="61813" cy="63504"/>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30" name="Oval 1129"/>
            <p:cNvSpPr/>
            <p:nvPr/>
          </p:nvSpPr>
          <p:spPr>
            <a:xfrm rot="10800000">
              <a:off x="3440304" y="4234592"/>
              <a:ext cx="63251" cy="61917"/>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31" name="Oval 1130"/>
            <p:cNvSpPr/>
            <p:nvPr/>
          </p:nvSpPr>
          <p:spPr>
            <a:xfrm rot="8640000">
              <a:off x="3622868" y="4175851"/>
              <a:ext cx="61814" cy="61916"/>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32" name="Oval 1131"/>
            <p:cNvSpPr/>
            <p:nvPr/>
          </p:nvSpPr>
          <p:spPr>
            <a:xfrm rot="6480000">
              <a:off x="3736381" y="4020317"/>
              <a:ext cx="61916" cy="6181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33" name="Oval 1132"/>
            <p:cNvSpPr/>
            <p:nvPr/>
          </p:nvSpPr>
          <p:spPr>
            <a:xfrm rot="5760000">
              <a:off x="3749319" y="3956811"/>
              <a:ext cx="61916" cy="61814"/>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34" name="Oval 1133"/>
            <p:cNvSpPr/>
            <p:nvPr/>
          </p:nvSpPr>
          <p:spPr>
            <a:xfrm rot="3600000">
              <a:off x="3708992" y="3767961"/>
              <a:ext cx="63504" cy="63251"/>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nvGrpSpPr>
            <p:cNvPr id="239073" name="Group 1134"/>
            <p:cNvGrpSpPr>
              <a:grpSpLocks/>
            </p:cNvGrpSpPr>
            <p:nvPr/>
          </p:nvGrpSpPr>
          <p:grpSpPr bwMode="auto">
            <a:xfrm>
              <a:off x="2733046" y="3215345"/>
              <a:ext cx="1474892" cy="1474892"/>
              <a:chOff x="3744647" y="1484308"/>
              <a:chExt cx="1474892" cy="1474892"/>
            </a:xfrm>
          </p:grpSpPr>
          <p:grpSp>
            <p:nvGrpSpPr>
              <p:cNvPr id="239074" name="Group 1135"/>
              <p:cNvGrpSpPr>
                <a:grpSpLocks/>
              </p:cNvGrpSpPr>
              <p:nvPr/>
            </p:nvGrpSpPr>
            <p:grpSpPr bwMode="auto">
              <a:xfrm>
                <a:off x="4406575" y="1484308"/>
                <a:ext cx="151036" cy="1474892"/>
                <a:chOff x="4211414" y="1484308"/>
                <a:chExt cx="151036" cy="1474892"/>
              </a:xfrm>
            </p:grpSpPr>
            <p:grpSp>
              <p:nvGrpSpPr>
                <p:cNvPr id="239075" name="Group 1157"/>
                <p:cNvGrpSpPr>
                  <a:grpSpLocks/>
                </p:cNvGrpSpPr>
                <p:nvPr/>
              </p:nvGrpSpPr>
              <p:grpSpPr bwMode="auto">
                <a:xfrm>
                  <a:off x="4211414" y="1484308"/>
                  <a:ext cx="151036" cy="142500"/>
                  <a:chOff x="7274651" y="3582604"/>
                  <a:chExt cx="91438" cy="86271"/>
                </a:xfrm>
              </p:grpSpPr>
              <p:cxnSp>
                <p:nvCxnSpPr>
                  <p:cNvPr id="1162" name="Straight Connector 1161"/>
                  <p:cNvCxnSpPr/>
                  <p:nvPr/>
                </p:nvCxnSpPr>
                <p:spPr bwMode="auto">
                  <a:xfrm>
                    <a:off x="7320370" y="3628740"/>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63" name="Flowchart: Delay 21"/>
                  <p:cNvSpPr/>
                  <p:nvPr/>
                </p:nvSpPr>
                <p:spPr>
                  <a:xfrm rot="5400000">
                    <a:off x="7297303" y="3559547"/>
                    <a:ext cx="46136" cy="9225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76" name="Group 1158"/>
                <p:cNvGrpSpPr>
                  <a:grpSpLocks/>
                </p:cNvGrpSpPr>
                <p:nvPr/>
              </p:nvGrpSpPr>
              <p:grpSpPr bwMode="auto">
                <a:xfrm rot="10800000">
                  <a:off x="4211414" y="2816700"/>
                  <a:ext cx="151036" cy="142500"/>
                  <a:chOff x="7274651" y="3582604"/>
                  <a:chExt cx="91438" cy="86271"/>
                </a:xfrm>
              </p:grpSpPr>
              <p:cxnSp>
                <p:nvCxnSpPr>
                  <p:cNvPr id="1160" name="Straight Connector 1159"/>
                  <p:cNvCxnSpPr/>
                  <p:nvPr/>
                </p:nvCxnSpPr>
                <p:spPr bwMode="auto">
                  <a:xfrm>
                    <a:off x="7323851" y="3628740"/>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61" name="Flowchart: Delay 21"/>
                  <p:cNvSpPr/>
                  <p:nvPr/>
                </p:nvSpPr>
                <p:spPr>
                  <a:xfrm rot="5400000">
                    <a:off x="7300783" y="3559547"/>
                    <a:ext cx="46136" cy="9225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077" name="Group 1136"/>
              <p:cNvGrpSpPr>
                <a:grpSpLocks/>
              </p:cNvGrpSpPr>
              <p:nvPr/>
            </p:nvGrpSpPr>
            <p:grpSpPr bwMode="auto">
              <a:xfrm rot="2700000">
                <a:off x="4406575" y="1484308"/>
                <a:ext cx="151036" cy="1474892"/>
                <a:chOff x="4211414" y="1484308"/>
                <a:chExt cx="151036" cy="1474892"/>
              </a:xfrm>
            </p:grpSpPr>
            <p:grpSp>
              <p:nvGrpSpPr>
                <p:cNvPr id="239078" name="Group 1151"/>
                <p:cNvGrpSpPr>
                  <a:grpSpLocks/>
                </p:cNvGrpSpPr>
                <p:nvPr/>
              </p:nvGrpSpPr>
              <p:grpSpPr bwMode="auto">
                <a:xfrm>
                  <a:off x="4211414" y="1484308"/>
                  <a:ext cx="151036" cy="142500"/>
                  <a:chOff x="7274651" y="3582604"/>
                  <a:chExt cx="91438" cy="86271"/>
                </a:xfrm>
              </p:grpSpPr>
              <p:cxnSp>
                <p:nvCxnSpPr>
                  <p:cNvPr id="1156" name="Straight Connector 1155"/>
                  <p:cNvCxnSpPr/>
                  <p:nvPr/>
                </p:nvCxnSpPr>
                <p:spPr bwMode="auto">
                  <a:xfrm>
                    <a:off x="7313233" y="3630889"/>
                    <a:ext cx="0" cy="4003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7" name="Flowchart: Delay 21"/>
                  <p:cNvSpPr/>
                  <p:nvPr/>
                </p:nvSpPr>
                <p:spPr>
                  <a:xfrm rot="5400000">
                    <a:off x="7292060" y="3562963"/>
                    <a:ext cx="44385" cy="9034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79" name="Group 1152"/>
                <p:cNvGrpSpPr>
                  <a:grpSpLocks/>
                </p:cNvGrpSpPr>
                <p:nvPr/>
              </p:nvGrpSpPr>
              <p:grpSpPr bwMode="auto">
                <a:xfrm rot="10800000">
                  <a:off x="4211414" y="2816700"/>
                  <a:ext cx="151036" cy="142500"/>
                  <a:chOff x="7274651" y="3582604"/>
                  <a:chExt cx="91438" cy="86271"/>
                </a:xfrm>
              </p:grpSpPr>
              <p:cxnSp>
                <p:nvCxnSpPr>
                  <p:cNvPr id="1154" name="Straight Connector 1153"/>
                  <p:cNvCxnSpPr/>
                  <p:nvPr/>
                </p:nvCxnSpPr>
                <p:spPr bwMode="auto">
                  <a:xfrm>
                    <a:off x="7323769" y="3620917"/>
                    <a:ext cx="0" cy="4090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5" name="Flowchart: Delay 21"/>
                  <p:cNvSpPr/>
                  <p:nvPr/>
                </p:nvSpPr>
                <p:spPr>
                  <a:xfrm rot="5400000">
                    <a:off x="7303180" y="3555098"/>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080" name="Group 1137"/>
              <p:cNvGrpSpPr>
                <a:grpSpLocks/>
              </p:cNvGrpSpPr>
              <p:nvPr/>
            </p:nvGrpSpPr>
            <p:grpSpPr bwMode="auto">
              <a:xfrm rot="5400000">
                <a:off x="4406575" y="1484308"/>
                <a:ext cx="151036" cy="1474892"/>
                <a:chOff x="4211414" y="1484308"/>
                <a:chExt cx="151036" cy="1474892"/>
              </a:xfrm>
            </p:grpSpPr>
            <p:grpSp>
              <p:nvGrpSpPr>
                <p:cNvPr id="239081" name="Group 1145"/>
                <p:cNvGrpSpPr>
                  <a:grpSpLocks/>
                </p:cNvGrpSpPr>
                <p:nvPr/>
              </p:nvGrpSpPr>
              <p:grpSpPr bwMode="auto">
                <a:xfrm>
                  <a:off x="4211414" y="1484308"/>
                  <a:ext cx="151036" cy="142500"/>
                  <a:chOff x="7274651" y="3582604"/>
                  <a:chExt cx="91438" cy="86271"/>
                </a:xfrm>
              </p:grpSpPr>
              <p:cxnSp>
                <p:nvCxnSpPr>
                  <p:cNvPr id="1150" name="Straight Connector 1149"/>
                  <p:cNvCxnSpPr/>
                  <p:nvPr/>
                </p:nvCxnSpPr>
                <p:spPr bwMode="auto">
                  <a:xfrm>
                    <a:off x="7320850" y="3631340"/>
                    <a:ext cx="0" cy="40904"/>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51" name="Flowchart: Delay 21"/>
                  <p:cNvSpPr/>
                  <p:nvPr/>
                </p:nvSpPr>
                <p:spPr>
                  <a:xfrm rot="5400000">
                    <a:off x="7297742" y="3559577"/>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84" name="Group 1146"/>
                <p:cNvGrpSpPr>
                  <a:grpSpLocks/>
                </p:cNvGrpSpPr>
                <p:nvPr/>
              </p:nvGrpSpPr>
              <p:grpSpPr bwMode="auto">
                <a:xfrm rot="10800000">
                  <a:off x="4211414" y="2816700"/>
                  <a:ext cx="151036" cy="142500"/>
                  <a:chOff x="7274651" y="3582604"/>
                  <a:chExt cx="91438" cy="86271"/>
                </a:xfrm>
              </p:grpSpPr>
              <p:cxnSp>
                <p:nvCxnSpPr>
                  <p:cNvPr id="1148" name="Straight Connector 1147"/>
                  <p:cNvCxnSpPr/>
                  <p:nvPr/>
                </p:nvCxnSpPr>
                <p:spPr bwMode="auto">
                  <a:xfrm>
                    <a:off x="7320851" y="3624378"/>
                    <a:ext cx="0" cy="4090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9" name="Flowchart: Delay 21"/>
                  <p:cNvSpPr/>
                  <p:nvPr/>
                </p:nvSpPr>
                <p:spPr>
                  <a:xfrm rot="5400000">
                    <a:off x="7301588" y="3556096"/>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085" name="Group 1138"/>
              <p:cNvGrpSpPr>
                <a:grpSpLocks/>
              </p:cNvGrpSpPr>
              <p:nvPr/>
            </p:nvGrpSpPr>
            <p:grpSpPr bwMode="auto">
              <a:xfrm rot="8100000">
                <a:off x="4406575" y="1484308"/>
                <a:ext cx="151036" cy="1474892"/>
                <a:chOff x="4211414" y="1484308"/>
                <a:chExt cx="151036" cy="1474892"/>
              </a:xfrm>
            </p:grpSpPr>
            <p:grpSp>
              <p:nvGrpSpPr>
                <p:cNvPr id="239086" name="Group 1139"/>
                <p:cNvGrpSpPr>
                  <a:grpSpLocks/>
                </p:cNvGrpSpPr>
                <p:nvPr/>
              </p:nvGrpSpPr>
              <p:grpSpPr bwMode="auto">
                <a:xfrm>
                  <a:off x="4211414" y="1484308"/>
                  <a:ext cx="151036" cy="142500"/>
                  <a:chOff x="7274651" y="3582604"/>
                  <a:chExt cx="91438" cy="86271"/>
                </a:xfrm>
              </p:grpSpPr>
              <p:cxnSp>
                <p:nvCxnSpPr>
                  <p:cNvPr id="1144" name="Straight Connector 1143"/>
                  <p:cNvCxnSpPr/>
                  <p:nvPr/>
                </p:nvCxnSpPr>
                <p:spPr bwMode="auto">
                  <a:xfrm>
                    <a:off x="7320677" y="3633376"/>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5" name="Flowchart: Delay 21"/>
                  <p:cNvSpPr/>
                  <p:nvPr/>
                </p:nvSpPr>
                <p:spPr>
                  <a:xfrm rot="5400000">
                    <a:off x="7300379" y="3564332"/>
                    <a:ext cx="46136" cy="94861"/>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87" name="Group 1140"/>
                <p:cNvGrpSpPr>
                  <a:grpSpLocks/>
                </p:cNvGrpSpPr>
                <p:nvPr/>
              </p:nvGrpSpPr>
              <p:grpSpPr bwMode="auto">
                <a:xfrm rot="10800000">
                  <a:off x="4211414" y="2816700"/>
                  <a:ext cx="151036" cy="142500"/>
                  <a:chOff x="7274651" y="3582604"/>
                  <a:chExt cx="91438" cy="86271"/>
                </a:xfrm>
              </p:grpSpPr>
              <p:cxnSp>
                <p:nvCxnSpPr>
                  <p:cNvPr id="1142" name="Straight Connector 1141"/>
                  <p:cNvCxnSpPr/>
                  <p:nvPr/>
                </p:nvCxnSpPr>
                <p:spPr bwMode="auto">
                  <a:xfrm>
                    <a:off x="7320062" y="3627259"/>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3" name="Flowchart: Delay 21"/>
                  <p:cNvSpPr/>
                  <p:nvPr/>
                </p:nvSpPr>
                <p:spPr>
                  <a:xfrm rot="5400000">
                    <a:off x="7296072" y="3555496"/>
                    <a:ext cx="46136" cy="9486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grpSp>
      <p:grpSp>
        <p:nvGrpSpPr>
          <p:cNvPr id="239088" name="Group 933"/>
          <p:cNvGrpSpPr>
            <a:grpSpLocks/>
          </p:cNvGrpSpPr>
          <p:nvPr/>
        </p:nvGrpSpPr>
        <p:grpSpPr bwMode="auto">
          <a:xfrm>
            <a:off x="5266694" y="3352801"/>
            <a:ext cx="1474385" cy="1474788"/>
            <a:chOff x="5180662" y="3215345"/>
            <a:chExt cx="1474892" cy="1474892"/>
          </a:xfrm>
        </p:grpSpPr>
        <p:sp>
          <p:nvSpPr>
            <p:cNvPr id="956" name="Oval 955"/>
            <p:cNvSpPr/>
            <p:nvPr/>
          </p:nvSpPr>
          <p:spPr>
            <a:xfrm>
              <a:off x="5323948" y="3361039"/>
              <a:ext cx="1183986" cy="1183986"/>
            </a:xfrm>
            <a:prstGeom prst="ellipse">
              <a:avLst/>
            </a:prstGeom>
            <a:gradFill>
              <a:gsLst>
                <a:gs pos="0">
                  <a:srgbClr val="8A97C9"/>
                </a:gs>
                <a:gs pos="85000">
                  <a:srgbClr val="1C254C"/>
                </a:gs>
              </a:gsLst>
              <a:path path="circle">
                <a:fillToRect l="50000" t="50000" r="50000" b="50000"/>
              </a:path>
            </a:gradFill>
            <a:ln w="444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957" name="Oval 956"/>
            <p:cNvSpPr>
              <a:spLocks noChangeAspect="1"/>
            </p:cNvSpPr>
            <p:nvPr/>
          </p:nvSpPr>
          <p:spPr>
            <a:xfrm>
              <a:off x="5828288" y="3796256"/>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958" name="Freeform 957"/>
            <p:cNvSpPr/>
            <p:nvPr/>
          </p:nvSpPr>
          <p:spPr>
            <a:xfrm rot="14041883" flipH="1" flipV="1">
              <a:off x="5742388" y="3731091"/>
              <a:ext cx="387377" cy="102063"/>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450356"/>
                <a:gd name="connsiteY0" fmla="*/ 63676 h 117016"/>
                <a:gd name="connsiteX1" fmla="*/ 83820 w 450356"/>
                <a:gd name="connsiteY1" fmla="*/ 2716 h 117016"/>
                <a:gd name="connsiteX2" fmla="*/ 213360 w 450356"/>
                <a:gd name="connsiteY2" fmla="*/ 117016 h 117016"/>
                <a:gd name="connsiteX3" fmla="*/ 312420 w 450356"/>
                <a:gd name="connsiteY3" fmla="*/ 2716 h 117016"/>
                <a:gd name="connsiteX4" fmla="*/ 373380 w 450356"/>
                <a:gd name="connsiteY4" fmla="*/ 33196 h 117016"/>
                <a:gd name="connsiteX5" fmla="*/ 373380 w 450356"/>
                <a:gd name="connsiteY5" fmla="*/ 33196 h 117016"/>
                <a:gd name="connsiteX6" fmla="*/ 450355 w 450356"/>
                <a:gd name="connsiteY6" fmla="*/ 98619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356" h="117016">
                  <a:moveTo>
                    <a:pt x="0" y="63676"/>
                  </a:moveTo>
                  <a:cubicBezTo>
                    <a:pt x="24130" y="28751"/>
                    <a:pt x="48260" y="-6174"/>
                    <a:pt x="83820" y="2716"/>
                  </a:cubicBezTo>
                  <a:cubicBezTo>
                    <a:pt x="119380" y="11606"/>
                    <a:pt x="175260" y="117016"/>
                    <a:pt x="213360" y="117016"/>
                  </a:cubicBezTo>
                  <a:cubicBezTo>
                    <a:pt x="251460" y="117016"/>
                    <a:pt x="285750" y="16686"/>
                    <a:pt x="312420" y="2716"/>
                  </a:cubicBezTo>
                  <a:cubicBezTo>
                    <a:pt x="339090" y="-11254"/>
                    <a:pt x="373380" y="33196"/>
                    <a:pt x="373380" y="33196"/>
                  </a:cubicBezTo>
                  <a:lnTo>
                    <a:pt x="373380" y="33196"/>
                  </a:lnTo>
                  <a:cubicBezTo>
                    <a:pt x="373380" y="38276"/>
                    <a:pt x="450355" y="93539"/>
                    <a:pt x="450355" y="98619"/>
                  </a:cubicBez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959" name="Oval 958"/>
            <p:cNvSpPr>
              <a:spLocks noChangeAspect="1"/>
            </p:cNvSpPr>
            <p:nvPr/>
          </p:nvSpPr>
          <p:spPr>
            <a:xfrm>
              <a:off x="5947889" y="3770247"/>
              <a:ext cx="65837"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960" name="Freeform 959"/>
            <p:cNvSpPr/>
            <p:nvPr/>
          </p:nvSpPr>
          <p:spPr>
            <a:xfrm rot="7395534" flipV="1">
              <a:off x="5774720" y="3809678"/>
              <a:ext cx="357213" cy="102063"/>
            </a:xfrm>
            <a:custGeom>
              <a:avLst/>
              <a:gdLst>
                <a:gd name="connsiteX0" fmla="*/ 0 w 373380"/>
                <a:gd name="connsiteY0" fmla="*/ 63676 h 117016"/>
                <a:gd name="connsiteX1" fmla="*/ 83820 w 373380"/>
                <a:gd name="connsiteY1" fmla="*/ 2716 h 117016"/>
                <a:gd name="connsiteX2" fmla="*/ 213360 w 373380"/>
                <a:gd name="connsiteY2" fmla="*/ 117016 h 117016"/>
                <a:gd name="connsiteX3" fmla="*/ 312420 w 373380"/>
                <a:gd name="connsiteY3" fmla="*/ 2716 h 117016"/>
                <a:gd name="connsiteX4" fmla="*/ 373380 w 373380"/>
                <a:gd name="connsiteY4" fmla="*/ 33196 h 117016"/>
                <a:gd name="connsiteX5" fmla="*/ 373380 w 373380"/>
                <a:gd name="connsiteY5" fmla="*/ 33196 h 117016"/>
                <a:gd name="connsiteX6" fmla="*/ 373380 w 373380"/>
                <a:gd name="connsiteY6" fmla="*/ 48436 h 117016"/>
                <a:gd name="connsiteX0" fmla="*/ 0 w 416159"/>
                <a:gd name="connsiteY0" fmla="*/ 101109 h 117016"/>
                <a:gd name="connsiteX1" fmla="*/ 126599 w 416159"/>
                <a:gd name="connsiteY1" fmla="*/ 2716 h 117016"/>
                <a:gd name="connsiteX2" fmla="*/ 256139 w 416159"/>
                <a:gd name="connsiteY2" fmla="*/ 117016 h 117016"/>
                <a:gd name="connsiteX3" fmla="*/ 355199 w 416159"/>
                <a:gd name="connsiteY3" fmla="*/ 2716 h 117016"/>
                <a:gd name="connsiteX4" fmla="*/ 416159 w 416159"/>
                <a:gd name="connsiteY4" fmla="*/ 33196 h 117016"/>
                <a:gd name="connsiteX5" fmla="*/ 416159 w 416159"/>
                <a:gd name="connsiteY5" fmla="*/ 33196 h 117016"/>
                <a:gd name="connsiteX6" fmla="*/ 416159 w 416159"/>
                <a:gd name="connsiteY6" fmla="*/ 48436 h 1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159" h="117016">
                  <a:moveTo>
                    <a:pt x="0" y="101109"/>
                  </a:moveTo>
                  <a:cubicBezTo>
                    <a:pt x="24130" y="66184"/>
                    <a:pt x="83909" y="65"/>
                    <a:pt x="126599" y="2716"/>
                  </a:cubicBezTo>
                  <a:cubicBezTo>
                    <a:pt x="169289" y="5367"/>
                    <a:pt x="218039" y="117016"/>
                    <a:pt x="256139" y="117016"/>
                  </a:cubicBezTo>
                  <a:cubicBezTo>
                    <a:pt x="294239" y="117016"/>
                    <a:pt x="328529" y="16686"/>
                    <a:pt x="355199" y="2716"/>
                  </a:cubicBezTo>
                  <a:cubicBezTo>
                    <a:pt x="381869" y="-11254"/>
                    <a:pt x="416159" y="33196"/>
                    <a:pt x="416159" y="33196"/>
                  </a:cubicBezTo>
                  <a:lnTo>
                    <a:pt x="416159" y="33196"/>
                  </a:lnTo>
                  <a:lnTo>
                    <a:pt x="416159" y="48436"/>
                  </a:lnTo>
                </a:path>
              </a:pathLst>
            </a:cu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solidFill>
                  <a:prstClr val="white"/>
                </a:solidFill>
              </a:endParaRPr>
            </a:p>
          </p:txBody>
        </p:sp>
        <p:sp>
          <p:nvSpPr>
            <p:cNvPr id="961" name="Oval 960"/>
            <p:cNvSpPr/>
            <p:nvPr/>
          </p:nvSpPr>
          <p:spPr>
            <a:xfrm>
              <a:off x="5913211" y="3883779"/>
              <a:ext cx="64008" cy="65837"/>
            </a:xfrm>
            <a:prstGeom prst="ellipse">
              <a:avLst/>
            </a:prstGeom>
            <a:gradFill>
              <a:gsLst>
                <a:gs pos="100000">
                  <a:srgbClr val="14737B"/>
                </a:gs>
                <a:gs pos="0">
                  <a:srgbClr val="A3E1CF"/>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sp>
          <p:nvSpPr>
            <p:cNvPr id="963" name="Oval 962"/>
            <p:cNvSpPr>
              <a:spLocks noChangeAspect="1"/>
            </p:cNvSpPr>
            <p:nvPr/>
          </p:nvSpPr>
          <p:spPr>
            <a:xfrm>
              <a:off x="5872403" y="3705869"/>
              <a:ext cx="87782" cy="87782"/>
            </a:xfrm>
            <a:prstGeom prst="ellipse">
              <a:avLst/>
            </a:prstGeom>
            <a:gradFill>
              <a:gsLst>
                <a:gs pos="90000">
                  <a:schemeClr val="accent4">
                    <a:lumMod val="50000"/>
                  </a:schemeClr>
                </a:gs>
                <a:gs pos="0">
                  <a:schemeClr val="accent4"/>
                </a:gs>
              </a:gsLst>
              <a:path path="circle">
                <a:fillToRect l="50000" t="50000" r="50000" b="50000"/>
              </a:path>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nvGrpSpPr>
            <p:cNvPr id="239089" name="Group 971"/>
            <p:cNvGrpSpPr>
              <a:grpSpLocks/>
            </p:cNvGrpSpPr>
            <p:nvPr/>
          </p:nvGrpSpPr>
          <p:grpSpPr bwMode="auto">
            <a:xfrm>
              <a:off x="5354628" y="3388840"/>
              <a:ext cx="1122627" cy="1128384"/>
              <a:chOff x="4477315" y="1546607"/>
              <a:chExt cx="1122627" cy="1128384"/>
            </a:xfrm>
          </p:grpSpPr>
          <p:sp>
            <p:nvSpPr>
              <p:cNvPr id="1090" name="Oval 1089"/>
              <p:cNvSpPr/>
              <p:nvPr/>
            </p:nvSpPr>
            <p:spPr>
              <a:xfrm>
                <a:off x="4999107" y="1546162"/>
                <a:ext cx="79063" cy="7779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1" name="Oval 1090"/>
              <p:cNvSpPr/>
              <p:nvPr/>
            </p:nvSpPr>
            <p:spPr>
              <a:xfrm rot="10800000">
                <a:off x="4999107" y="2597161"/>
                <a:ext cx="79063" cy="77793"/>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2" name="Oval 1091"/>
              <p:cNvSpPr/>
              <p:nvPr/>
            </p:nvSpPr>
            <p:spPr>
              <a:xfrm rot="720000">
                <a:off x="5108358" y="1557275"/>
                <a:ext cx="79063"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3" name="Oval 1092"/>
              <p:cNvSpPr/>
              <p:nvPr/>
            </p:nvSpPr>
            <p:spPr>
              <a:xfrm rot="11520000">
                <a:off x="4889856" y="2586048"/>
                <a:ext cx="79063"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4" name="Oval 1093"/>
              <p:cNvSpPr/>
              <p:nvPr/>
            </p:nvSpPr>
            <p:spPr>
              <a:xfrm rot="1440000">
                <a:off x="5213297" y="1592202"/>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5" name="Oval 1094"/>
              <p:cNvSpPr/>
              <p:nvPr/>
            </p:nvSpPr>
            <p:spPr>
              <a:xfrm rot="12240000">
                <a:off x="4786354" y="2551120"/>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6" name="Oval 1095"/>
              <p:cNvSpPr/>
              <p:nvPr/>
            </p:nvSpPr>
            <p:spPr>
              <a:xfrm rot="2160000">
                <a:off x="5308173" y="1646181"/>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7" name="Oval 1096"/>
              <p:cNvSpPr/>
              <p:nvPr/>
            </p:nvSpPr>
            <p:spPr>
              <a:xfrm rot="12960000">
                <a:off x="4691478" y="2497141"/>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8" name="Oval 1097"/>
              <p:cNvSpPr/>
              <p:nvPr/>
            </p:nvSpPr>
            <p:spPr>
              <a:xfrm rot="2880000">
                <a:off x="5390028" y="1720883"/>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099" name="Oval 1098"/>
              <p:cNvSpPr/>
              <p:nvPr/>
            </p:nvSpPr>
            <p:spPr>
              <a:xfrm rot="13680000">
                <a:off x="4609456" y="2422607"/>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0" name="Oval 1099"/>
              <p:cNvSpPr/>
              <p:nvPr/>
            </p:nvSpPr>
            <p:spPr>
              <a:xfrm rot="3600000">
                <a:off x="5455510" y="1808995"/>
                <a:ext cx="76205"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1" name="Oval 1100"/>
              <p:cNvSpPr/>
              <p:nvPr/>
            </p:nvSpPr>
            <p:spPr>
              <a:xfrm rot="14400000">
                <a:off x="4545562" y="2334494"/>
                <a:ext cx="76205"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2" name="Oval 1101"/>
              <p:cNvSpPr/>
              <p:nvPr/>
            </p:nvSpPr>
            <p:spPr>
              <a:xfrm rot="4320000">
                <a:off x="5499280" y="1909808"/>
                <a:ext cx="77794"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3" name="Oval 1102"/>
              <p:cNvSpPr/>
              <p:nvPr/>
            </p:nvSpPr>
            <p:spPr>
              <a:xfrm rot="15120000">
                <a:off x="4500205" y="2233681"/>
                <a:ext cx="77794"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4" name="Oval 1103"/>
              <p:cNvSpPr/>
              <p:nvPr/>
            </p:nvSpPr>
            <p:spPr>
              <a:xfrm rot="5040000">
                <a:off x="5522280" y="2016179"/>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5" name="Oval 1104"/>
              <p:cNvSpPr/>
              <p:nvPr/>
            </p:nvSpPr>
            <p:spPr>
              <a:xfrm rot="15840000">
                <a:off x="4477205" y="2127311"/>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6" name="Oval 1105"/>
              <p:cNvSpPr/>
              <p:nvPr/>
            </p:nvSpPr>
            <p:spPr>
              <a:xfrm rot="5760000">
                <a:off x="5522280" y="2127311"/>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7" name="Oval 1106"/>
              <p:cNvSpPr/>
              <p:nvPr/>
            </p:nvSpPr>
            <p:spPr>
              <a:xfrm rot="16560000">
                <a:off x="4477205" y="2016179"/>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8" name="Oval 1107"/>
              <p:cNvSpPr/>
              <p:nvPr/>
            </p:nvSpPr>
            <p:spPr>
              <a:xfrm rot="6480000">
                <a:off x="5499280" y="2233681"/>
                <a:ext cx="77794"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09" name="Oval 1108"/>
              <p:cNvSpPr/>
              <p:nvPr/>
            </p:nvSpPr>
            <p:spPr>
              <a:xfrm rot="17280000">
                <a:off x="4500205" y="1909808"/>
                <a:ext cx="77794"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0" name="Oval 1109"/>
              <p:cNvSpPr/>
              <p:nvPr/>
            </p:nvSpPr>
            <p:spPr>
              <a:xfrm rot="7200000">
                <a:off x="5455510" y="2334494"/>
                <a:ext cx="76205"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1" name="Oval 1110"/>
              <p:cNvSpPr/>
              <p:nvPr/>
            </p:nvSpPr>
            <p:spPr>
              <a:xfrm rot="18000000">
                <a:off x="4545562" y="1808995"/>
                <a:ext cx="76205"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2" name="Oval 1111"/>
              <p:cNvSpPr/>
              <p:nvPr/>
            </p:nvSpPr>
            <p:spPr>
              <a:xfrm rot="7920000">
                <a:off x="5390028" y="2422607"/>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3" name="Oval 1112"/>
              <p:cNvSpPr/>
              <p:nvPr/>
            </p:nvSpPr>
            <p:spPr>
              <a:xfrm rot="18720000">
                <a:off x="4609456" y="1720883"/>
                <a:ext cx="77793" cy="77626"/>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4" name="Oval 1113"/>
              <p:cNvSpPr/>
              <p:nvPr/>
            </p:nvSpPr>
            <p:spPr>
              <a:xfrm rot="8640000">
                <a:off x="5308173" y="2497141"/>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5" name="Oval 1114"/>
              <p:cNvSpPr/>
              <p:nvPr/>
            </p:nvSpPr>
            <p:spPr>
              <a:xfrm rot="19440000">
                <a:off x="4691478" y="1646181"/>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6" name="Oval 1115"/>
              <p:cNvSpPr/>
              <p:nvPr/>
            </p:nvSpPr>
            <p:spPr>
              <a:xfrm rot="9360000">
                <a:off x="5213297" y="2551120"/>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7" name="Oval 1116"/>
              <p:cNvSpPr/>
              <p:nvPr/>
            </p:nvSpPr>
            <p:spPr>
              <a:xfrm rot="20160000">
                <a:off x="4786354" y="1592202"/>
                <a:ext cx="77626"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8" name="Oval 1117"/>
              <p:cNvSpPr/>
              <p:nvPr/>
            </p:nvSpPr>
            <p:spPr>
              <a:xfrm rot="10080000">
                <a:off x="5108358" y="2586048"/>
                <a:ext cx="79063"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1119" name="Oval 1118"/>
              <p:cNvSpPr/>
              <p:nvPr/>
            </p:nvSpPr>
            <p:spPr>
              <a:xfrm rot="20880000">
                <a:off x="4889856" y="1557275"/>
                <a:ext cx="79063" cy="77794"/>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grpSp>
          <p:nvGrpSpPr>
            <p:cNvPr id="239090" name="Group 972"/>
            <p:cNvGrpSpPr>
              <a:grpSpLocks noChangeAspect="1"/>
            </p:cNvGrpSpPr>
            <p:nvPr/>
          </p:nvGrpSpPr>
          <p:grpSpPr>
            <a:xfrm>
              <a:off x="5687944" y="3488943"/>
              <a:ext cx="493043" cy="945077"/>
              <a:chOff x="7248525" y="2166938"/>
              <a:chExt cx="839788" cy="1609725"/>
            </a:xfrm>
            <a:solidFill>
              <a:srgbClr val="00B050"/>
            </a:solidFill>
          </p:grpSpPr>
          <p:sp>
            <p:nvSpPr>
              <p:cNvPr id="1005" name="Freeform 7"/>
              <p:cNvSpPr>
                <a:spLocks/>
              </p:cNvSpPr>
              <p:nvPr/>
            </p:nvSpPr>
            <p:spPr bwMode="auto">
              <a:xfrm>
                <a:off x="7853363" y="278447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06" name="Freeform 10"/>
              <p:cNvSpPr>
                <a:spLocks/>
              </p:cNvSpPr>
              <p:nvPr/>
            </p:nvSpPr>
            <p:spPr bwMode="auto">
              <a:xfrm>
                <a:off x="7853363"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07" name="Freeform 14"/>
              <p:cNvSpPr>
                <a:spLocks/>
              </p:cNvSpPr>
              <p:nvPr/>
            </p:nvSpPr>
            <p:spPr bwMode="auto">
              <a:xfrm>
                <a:off x="7377113"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08" name="Freeform 15"/>
              <p:cNvSpPr>
                <a:spLocks/>
              </p:cNvSpPr>
              <p:nvPr/>
            </p:nvSpPr>
            <p:spPr bwMode="auto">
              <a:xfrm>
                <a:off x="7853363" y="2371725"/>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09" name="Freeform 16"/>
              <p:cNvSpPr>
                <a:spLocks/>
              </p:cNvSpPr>
              <p:nvPr/>
            </p:nvSpPr>
            <p:spPr bwMode="auto">
              <a:xfrm>
                <a:off x="7734300" y="2371725"/>
                <a:ext cx="112713" cy="128588"/>
              </a:xfrm>
              <a:custGeom>
                <a:avLst/>
                <a:gdLst>
                  <a:gd name="T0" fmla="*/ 71 w 71"/>
                  <a:gd name="T1" fmla="*/ 21 h 81"/>
                  <a:gd name="T2" fmla="*/ 35 w 71"/>
                  <a:gd name="T3" fmla="*/ 0 h 81"/>
                  <a:gd name="T4" fmla="*/ 0 w 71"/>
                  <a:gd name="T5" fmla="*/ 21 h 81"/>
                  <a:gd name="T6" fmla="*/ 0 w 71"/>
                  <a:gd name="T7" fmla="*/ 61 h 81"/>
                  <a:gd name="T8" fmla="*/ 35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5" y="0"/>
                    </a:lnTo>
                    <a:lnTo>
                      <a:pt x="0" y="21"/>
                    </a:lnTo>
                    <a:lnTo>
                      <a:pt x="0" y="61"/>
                    </a:lnTo>
                    <a:lnTo>
                      <a:pt x="35"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0" name="Freeform 19"/>
              <p:cNvSpPr>
                <a:spLocks/>
              </p:cNvSpPr>
              <p:nvPr/>
            </p:nvSpPr>
            <p:spPr bwMode="auto">
              <a:xfrm>
                <a:off x="7377113" y="2371725"/>
                <a:ext cx="111125" cy="128588"/>
              </a:xfrm>
              <a:custGeom>
                <a:avLst/>
                <a:gdLst>
                  <a:gd name="T0" fmla="*/ 70 w 70"/>
                  <a:gd name="T1" fmla="*/ 21 h 81"/>
                  <a:gd name="T2" fmla="*/ 35 w 70"/>
                  <a:gd name="T3" fmla="*/ 0 h 81"/>
                  <a:gd name="T4" fmla="*/ 0 w 70"/>
                  <a:gd name="T5" fmla="*/ 21 h 81"/>
                  <a:gd name="T6" fmla="*/ 0 w 70"/>
                  <a:gd name="T7" fmla="*/ 61 h 81"/>
                  <a:gd name="T8" fmla="*/ 35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5" y="0"/>
                    </a:lnTo>
                    <a:lnTo>
                      <a:pt x="0" y="21"/>
                    </a:lnTo>
                    <a:lnTo>
                      <a:pt x="0" y="61"/>
                    </a:lnTo>
                    <a:lnTo>
                      <a:pt x="35"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1" name="Freeform 20"/>
              <p:cNvSpPr>
                <a:spLocks/>
              </p:cNvSpPr>
              <p:nvPr/>
            </p:nvSpPr>
            <p:spPr bwMode="auto">
              <a:xfrm>
                <a:off x="7794625" y="2270125"/>
                <a:ext cx="109538" cy="127000"/>
              </a:xfrm>
              <a:custGeom>
                <a:avLst/>
                <a:gdLst>
                  <a:gd name="T0" fmla="*/ 69 w 69"/>
                  <a:gd name="T1" fmla="*/ 19 h 80"/>
                  <a:gd name="T2" fmla="*/ 35 w 69"/>
                  <a:gd name="T3" fmla="*/ 0 h 80"/>
                  <a:gd name="T4" fmla="*/ 0 w 69"/>
                  <a:gd name="T5" fmla="*/ 19 h 80"/>
                  <a:gd name="T6" fmla="*/ 0 w 69"/>
                  <a:gd name="T7" fmla="*/ 59 h 80"/>
                  <a:gd name="T8" fmla="*/ 35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59"/>
                    </a:lnTo>
                    <a:lnTo>
                      <a:pt x="35"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2" name="Freeform 21"/>
              <p:cNvSpPr>
                <a:spLocks/>
              </p:cNvSpPr>
              <p:nvPr/>
            </p:nvSpPr>
            <p:spPr bwMode="auto">
              <a:xfrm>
                <a:off x="7675563" y="2270125"/>
                <a:ext cx="111125" cy="127000"/>
              </a:xfrm>
              <a:custGeom>
                <a:avLst/>
                <a:gdLst>
                  <a:gd name="T0" fmla="*/ 70 w 70"/>
                  <a:gd name="T1" fmla="*/ 19 h 80"/>
                  <a:gd name="T2" fmla="*/ 34 w 70"/>
                  <a:gd name="T3" fmla="*/ 0 h 80"/>
                  <a:gd name="T4" fmla="*/ 0 w 70"/>
                  <a:gd name="T5" fmla="*/ 19 h 80"/>
                  <a:gd name="T6" fmla="*/ 0 w 70"/>
                  <a:gd name="T7" fmla="*/ 59 h 80"/>
                  <a:gd name="T8" fmla="*/ 34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4" y="0"/>
                    </a:lnTo>
                    <a:lnTo>
                      <a:pt x="0" y="19"/>
                    </a:lnTo>
                    <a:lnTo>
                      <a:pt x="0" y="59"/>
                    </a:lnTo>
                    <a:lnTo>
                      <a:pt x="34"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3" name="Freeform 22"/>
              <p:cNvSpPr>
                <a:spLocks/>
              </p:cNvSpPr>
              <p:nvPr/>
            </p:nvSpPr>
            <p:spPr bwMode="auto">
              <a:xfrm>
                <a:off x="7554913" y="2270125"/>
                <a:ext cx="112713" cy="127000"/>
              </a:xfrm>
              <a:custGeom>
                <a:avLst/>
                <a:gdLst>
                  <a:gd name="T0" fmla="*/ 71 w 71"/>
                  <a:gd name="T1" fmla="*/ 19 h 80"/>
                  <a:gd name="T2" fmla="*/ 36 w 71"/>
                  <a:gd name="T3" fmla="*/ 0 h 80"/>
                  <a:gd name="T4" fmla="*/ 0 w 71"/>
                  <a:gd name="T5" fmla="*/ 19 h 80"/>
                  <a:gd name="T6" fmla="*/ 0 w 71"/>
                  <a:gd name="T7" fmla="*/ 59 h 80"/>
                  <a:gd name="T8" fmla="*/ 36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6" y="0"/>
                    </a:lnTo>
                    <a:lnTo>
                      <a:pt x="0" y="19"/>
                    </a:lnTo>
                    <a:lnTo>
                      <a:pt x="0" y="59"/>
                    </a:lnTo>
                    <a:lnTo>
                      <a:pt x="36" y="80"/>
                    </a:lnTo>
                    <a:lnTo>
                      <a:pt x="71" y="59"/>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4" name="Freeform 23"/>
              <p:cNvSpPr>
                <a:spLocks/>
              </p:cNvSpPr>
              <p:nvPr/>
            </p:nvSpPr>
            <p:spPr bwMode="auto">
              <a:xfrm>
                <a:off x="7437438" y="2270125"/>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5" name="Freeform 24"/>
              <p:cNvSpPr>
                <a:spLocks/>
              </p:cNvSpPr>
              <p:nvPr/>
            </p:nvSpPr>
            <p:spPr bwMode="auto">
              <a:xfrm>
                <a:off x="7853363" y="2220913"/>
                <a:ext cx="92075" cy="74613"/>
              </a:xfrm>
              <a:custGeom>
                <a:avLst/>
                <a:gdLst>
                  <a:gd name="T0" fmla="*/ 0 w 47"/>
                  <a:gd name="T1" fmla="*/ 21 h 38"/>
                  <a:gd name="T2" fmla="*/ 28 w 47"/>
                  <a:gd name="T3" fmla="*/ 38 h 38"/>
                  <a:gd name="T4" fmla="*/ 47 w 47"/>
                  <a:gd name="T5" fmla="*/ 27 h 38"/>
                  <a:gd name="T6" fmla="*/ 0 w 47"/>
                  <a:gd name="T7" fmla="*/ 0 h 38"/>
                  <a:gd name="T8" fmla="*/ 0 w 47"/>
                  <a:gd name="T9" fmla="*/ 21 h 38"/>
                </a:gdLst>
                <a:ahLst/>
                <a:cxnLst>
                  <a:cxn ang="0">
                    <a:pos x="T0" y="T1"/>
                  </a:cxn>
                  <a:cxn ang="0">
                    <a:pos x="T2" y="T3"/>
                  </a:cxn>
                  <a:cxn ang="0">
                    <a:pos x="T4" y="T5"/>
                  </a:cxn>
                  <a:cxn ang="0">
                    <a:pos x="T6" y="T7"/>
                  </a:cxn>
                  <a:cxn ang="0">
                    <a:pos x="T8" y="T9"/>
                  </a:cxn>
                </a:cxnLst>
                <a:rect l="0" t="0" r="r" b="b"/>
                <a:pathLst>
                  <a:path w="47" h="38">
                    <a:moveTo>
                      <a:pt x="0" y="21"/>
                    </a:moveTo>
                    <a:cubicBezTo>
                      <a:pt x="28" y="38"/>
                      <a:pt x="28" y="38"/>
                      <a:pt x="28" y="38"/>
                    </a:cubicBezTo>
                    <a:cubicBezTo>
                      <a:pt x="47" y="27"/>
                      <a:pt x="47" y="27"/>
                      <a:pt x="47" y="27"/>
                    </a:cubicBezTo>
                    <a:cubicBezTo>
                      <a:pt x="33" y="16"/>
                      <a:pt x="16" y="7"/>
                      <a:pt x="0" y="0"/>
                    </a:cubicBezTo>
                    <a:lnTo>
                      <a:pt x="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6" name="Freeform 25"/>
              <p:cNvSpPr>
                <a:spLocks/>
              </p:cNvSpPr>
              <p:nvPr/>
            </p:nvSpPr>
            <p:spPr bwMode="auto">
              <a:xfrm>
                <a:off x="7710488" y="2181225"/>
                <a:ext cx="28575" cy="11113"/>
              </a:xfrm>
              <a:custGeom>
                <a:avLst/>
                <a:gdLst>
                  <a:gd name="T0" fmla="*/ 10 w 15"/>
                  <a:gd name="T1" fmla="*/ 6 h 6"/>
                  <a:gd name="T2" fmla="*/ 15 w 15"/>
                  <a:gd name="T3" fmla="*/ 3 h 6"/>
                  <a:gd name="T4" fmla="*/ 0 w 15"/>
                  <a:gd name="T5" fmla="*/ 0 h 6"/>
                  <a:gd name="T6" fmla="*/ 10 w 15"/>
                  <a:gd name="T7" fmla="*/ 6 h 6"/>
                </a:gdLst>
                <a:ahLst/>
                <a:cxnLst>
                  <a:cxn ang="0">
                    <a:pos x="T0" y="T1"/>
                  </a:cxn>
                  <a:cxn ang="0">
                    <a:pos x="T2" y="T3"/>
                  </a:cxn>
                  <a:cxn ang="0">
                    <a:pos x="T4" y="T5"/>
                  </a:cxn>
                  <a:cxn ang="0">
                    <a:pos x="T6" y="T7"/>
                  </a:cxn>
                </a:cxnLst>
                <a:rect l="0" t="0" r="r" b="b"/>
                <a:pathLst>
                  <a:path w="15" h="6">
                    <a:moveTo>
                      <a:pt x="10" y="6"/>
                    </a:moveTo>
                    <a:cubicBezTo>
                      <a:pt x="15" y="3"/>
                      <a:pt x="15" y="3"/>
                      <a:pt x="15" y="3"/>
                    </a:cubicBezTo>
                    <a:cubicBezTo>
                      <a:pt x="10" y="2"/>
                      <a:pt x="5" y="1"/>
                      <a:pt x="0" y="0"/>
                    </a:cubicBezTo>
                    <a:lnTo>
                      <a:pt x="10" y="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7" name="Freeform 26"/>
              <p:cNvSpPr>
                <a:spLocks/>
              </p:cNvSpPr>
              <p:nvPr/>
            </p:nvSpPr>
            <p:spPr bwMode="auto">
              <a:xfrm>
                <a:off x="7734300" y="2187575"/>
                <a:ext cx="112713" cy="107950"/>
              </a:xfrm>
              <a:custGeom>
                <a:avLst/>
                <a:gdLst>
                  <a:gd name="T0" fmla="*/ 29 w 58"/>
                  <a:gd name="T1" fmla="*/ 55 h 55"/>
                  <a:gd name="T2" fmla="*/ 58 w 58"/>
                  <a:gd name="T3" fmla="*/ 38 h 55"/>
                  <a:gd name="T4" fmla="*/ 58 w 58"/>
                  <a:gd name="T5" fmla="*/ 16 h 55"/>
                  <a:gd name="T6" fmla="*/ 9 w 58"/>
                  <a:gd name="T7" fmla="*/ 0 h 55"/>
                  <a:gd name="T8" fmla="*/ 0 w 58"/>
                  <a:gd name="T9" fmla="*/ 5 h 55"/>
                  <a:gd name="T10" fmla="*/ 0 w 58"/>
                  <a:gd name="T11" fmla="*/ 38 h 55"/>
                  <a:gd name="T12" fmla="*/ 29 w 58"/>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58" h="55">
                    <a:moveTo>
                      <a:pt x="29" y="55"/>
                    </a:moveTo>
                    <a:cubicBezTo>
                      <a:pt x="58" y="38"/>
                      <a:pt x="58" y="38"/>
                      <a:pt x="58" y="38"/>
                    </a:cubicBezTo>
                    <a:cubicBezTo>
                      <a:pt x="58" y="16"/>
                      <a:pt x="58" y="16"/>
                      <a:pt x="58" y="16"/>
                    </a:cubicBezTo>
                    <a:cubicBezTo>
                      <a:pt x="42" y="9"/>
                      <a:pt x="25" y="4"/>
                      <a:pt x="9" y="0"/>
                    </a:cubicBezTo>
                    <a:cubicBezTo>
                      <a:pt x="0" y="5"/>
                      <a:pt x="0" y="5"/>
                      <a:pt x="0" y="5"/>
                    </a:cubicBezTo>
                    <a:cubicBezTo>
                      <a:pt x="0" y="38"/>
                      <a:pt x="0" y="38"/>
                      <a:pt x="0" y="38"/>
                    </a:cubicBezTo>
                    <a:lnTo>
                      <a:pt x="29" y="55"/>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8" name="Freeform 27"/>
              <p:cNvSpPr>
                <a:spLocks/>
              </p:cNvSpPr>
              <p:nvPr/>
            </p:nvSpPr>
            <p:spPr bwMode="auto">
              <a:xfrm>
                <a:off x="7569200" y="2166938"/>
                <a:ext cx="77788" cy="25400"/>
              </a:xfrm>
              <a:custGeom>
                <a:avLst/>
                <a:gdLst>
                  <a:gd name="T0" fmla="*/ 22 w 40"/>
                  <a:gd name="T1" fmla="*/ 13 h 13"/>
                  <a:gd name="T2" fmla="*/ 40 w 40"/>
                  <a:gd name="T3" fmla="*/ 2 h 13"/>
                  <a:gd name="T4" fmla="*/ 0 w 40"/>
                  <a:gd name="T5" fmla="*/ 0 h 13"/>
                  <a:gd name="T6" fmla="*/ 22 w 40"/>
                  <a:gd name="T7" fmla="*/ 13 h 13"/>
                </a:gdLst>
                <a:ahLst/>
                <a:cxnLst>
                  <a:cxn ang="0">
                    <a:pos x="T0" y="T1"/>
                  </a:cxn>
                  <a:cxn ang="0">
                    <a:pos x="T2" y="T3"/>
                  </a:cxn>
                  <a:cxn ang="0">
                    <a:pos x="T4" y="T5"/>
                  </a:cxn>
                  <a:cxn ang="0">
                    <a:pos x="T6" y="T7"/>
                  </a:cxn>
                </a:cxnLst>
                <a:rect l="0" t="0" r="r" b="b"/>
                <a:pathLst>
                  <a:path w="40" h="13">
                    <a:moveTo>
                      <a:pt x="22" y="13"/>
                    </a:moveTo>
                    <a:cubicBezTo>
                      <a:pt x="40" y="2"/>
                      <a:pt x="40" y="2"/>
                      <a:pt x="40" y="2"/>
                    </a:cubicBezTo>
                    <a:cubicBezTo>
                      <a:pt x="26" y="1"/>
                      <a:pt x="12" y="0"/>
                      <a:pt x="0" y="0"/>
                    </a:cubicBezTo>
                    <a:lnTo>
                      <a:pt x="22" y="13"/>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19" name="Freeform 28"/>
              <p:cNvSpPr>
                <a:spLocks/>
              </p:cNvSpPr>
              <p:nvPr/>
            </p:nvSpPr>
            <p:spPr bwMode="auto">
              <a:xfrm>
                <a:off x="7615238" y="2173288"/>
                <a:ext cx="111125" cy="122238"/>
              </a:xfrm>
              <a:custGeom>
                <a:avLst/>
                <a:gdLst>
                  <a:gd name="T0" fmla="*/ 0 w 57"/>
                  <a:gd name="T1" fmla="*/ 13 h 63"/>
                  <a:gd name="T2" fmla="*/ 0 w 57"/>
                  <a:gd name="T3" fmla="*/ 46 h 63"/>
                  <a:gd name="T4" fmla="*/ 29 w 57"/>
                  <a:gd name="T5" fmla="*/ 63 h 63"/>
                  <a:gd name="T6" fmla="*/ 57 w 57"/>
                  <a:gd name="T7" fmla="*/ 46 h 63"/>
                  <a:gd name="T8" fmla="*/ 57 w 57"/>
                  <a:gd name="T9" fmla="*/ 13 h 63"/>
                  <a:gd name="T10" fmla="*/ 38 w 57"/>
                  <a:gd name="T11" fmla="*/ 2 h 63"/>
                  <a:gd name="T12" fmla="*/ 23 w 57"/>
                  <a:gd name="T13" fmla="*/ 0 h 63"/>
                  <a:gd name="T14" fmla="*/ 0 w 57"/>
                  <a:gd name="T15" fmla="*/ 13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3">
                    <a:moveTo>
                      <a:pt x="0" y="13"/>
                    </a:moveTo>
                    <a:cubicBezTo>
                      <a:pt x="0" y="46"/>
                      <a:pt x="0" y="46"/>
                      <a:pt x="0" y="46"/>
                    </a:cubicBezTo>
                    <a:cubicBezTo>
                      <a:pt x="29" y="63"/>
                      <a:pt x="29" y="63"/>
                      <a:pt x="29" y="63"/>
                    </a:cubicBezTo>
                    <a:cubicBezTo>
                      <a:pt x="57" y="46"/>
                      <a:pt x="57" y="46"/>
                      <a:pt x="57" y="46"/>
                    </a:cubicBezTo>
                    <a:cubicBezTo>
                      <a:pt x="57" y="13"/>
                      <a:pt x="57" y="13"/>
                      <a:pt x="57" y="13"/>
                    </a:cubicBezTo>
                    <a:cubicBezTo>
                      <a:pt x="38" y="2"/>
                      <a:pt x="38" y="2"/>
                      <a:pt x="38" y="2"/>
                    </a:cubicBezTo>
                    <a:cubicBezTo>
                      <a:pt x="33" y="1"/>
                      <a:pt x="28" y="1"/>
                      <a:pt x="23" y="0"/>
                    </a:cubicBezTo>
                    <a:lnTo>
                      <a:pt x="0" y="13"/>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0" name="Freeform 29"/>
              <p:cNvSpPr>
                <a:spLocks/>
              </p:cNvSpPr>
              <p:nvPr/>
            </p:nvSpPr>
            <p:spPr bwMode="auto">
              <a:xfrm>
                <a:off x="7466013" y="2168525"/>
                <a:ext cx="66675" cy="23813"/>
              </a:xfrm>
              <a:custGeom>
                <a:avLst/>
                <a:gdLst>
                  <a:gd name="T0" fmla="*/ 13 w 34"/>
                  <a:gd name="T1" fmla="*/ 12 h 12"/>
                  <a:gd name="T2" fmla="*/ 34 w 34"/>
                  <a:gd name="T3" fmla="*/ 0 h 12"/>
                  <a:gd name="T4" fmla="*/ 0 w 34"/>
                  <a:gd name="T5" fmla="*/ 4 h 12"/>
                  <a:gd name="T6" fmla="*/ 13 w 34"/>
                  <a:gd name="T7" fmla="*/ 12 h 12"/>
                </a:gdLst>
                <a:ahLst/>
                <a:cxnLst>
                  <a:cxn ang="0">
                    <a:pos x="T0" y="T1"/>
                  </a:cxn>
                  <a:cxn ang="0">
                    <a:pos x="T2" y="T3"/>
                  </a:cxn>
                  <a:cxn ang="0">
                    <a:pos x="T4" y="T5"/>
                  </a:cxn>
                  <a:cxn ang="0">
                    <a:pos x="T6" y="T7"/>
                  </a:cxn>
                </a:cxnLst>
                <a:rect l="0" t="0" r="r" b="b"/>
                <a:pathLst>
                  <a:path w="34" h="12">
                    <a:moveTo>
                      <a:pt x="13" y="12"/>
                    </a:moveTo>
                    <a:cubicBezTo>
                      <a:pt x="34" y="0"/>
                      <a:pt x="34" y="0"/>
                      <a:pt x="34" y="0"/>
                    </a:cubicBezTo>
                    <a:cubicBezTo>
                      <a:pt x="19" y="0"/>
                      <a:pt x="7" y="2"/>
                      <a:pt x="0" y="4"/>
                    </a:cubicBezTo>
                    <a:lnTo>
                      <a:pt x="13" y="12"/>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1" name="Freeform 30"/>
              <p:cNvSpPr>
                <a:spLocks/>
              </p:cNvSpPr>
              <p:nvPr/>
            </p:nvSpPr>
            <p:spPr bwMode="auto">
              <a:xfrm>
                <a:off x="7497763" y="2166938"/>
                <a:ext cx="109538" cy="128588"/>
              </a:xfrm>
              <a:custGeom>
                <a:avLst/>
                <a:gdLst>
                  <a:gd name="T0" fmla="*/ 0 w 57"/>
                  <a:gd name="T1" fmla="*/ 16 h 66"/>
                  <a:gd name="T2" fmla="*/ 0 w 57"/>
                  <a:gd name="T3" fmla="*/ 49 h 66"/>
                  <a:gd name="T4" fmla="*/ 28 w 57"/>
                  <a:gd name="T5" fmla="*/ 66 h 66"/>
                  <a:gd name="T6" fmla="*/ 57 w 57"/>
                  <a:gd name="T7" fmla="*/ 49 h 66"/>
                  <a:gd name="T8" fmla="*/ 57 w 57"/>
                  <a:gd name="T9" fmla="*/ 16 h 66"/>
                  <a:gd name="T10" fmla="*/ 29 w 57"/>
                  <a:gd name="T11" fmla="*/ 0 h 66"/>
                  <a:gd name="T12" fmla="*/ 27 w 57"/>
                  <a:gd name="T13" fmla="*/ 0 h 66"/>
                  <a:gd name="T14" fmla="*/ 0 w 57"/>
                  <a:gd name="T15" fmla="*/ 1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66">
                    <a:moveTo>
                      <a:pt x="0" y="16"/>
                    </a:moveTo>
                    <a:cubicBezTo>
                      <a:pt x="0" y="49"/>
                      <a:pt x="0" y="49"/>
                      <a:pt x="0" y="49"/>
                    </a:cubicBezTo>
                    <a:cubicBezTo>
                      <a:pt x="28" y="66"/>
                      <a:pt x="28" y="66"/>
                      <a:pt x="28" y="66"/>
                    </a:cubicBezTo>
                    <a:cubicBezTo>
                      <a:pt x="57" y="49"/>
                      <a:pt x="57" y="49"/>
                      <a:pt x="57" y="49"/>
                    </a:cubicBezTo>
                    <a:cubicBezTo>
                      <a:pt x="57" y="16"/>
                      <a:pt x="57" y="16"/>
                      <a:pt x="57" y="16"/>
                    </a:cubicBezTo>
                    <a:cubicBezTo>
                      <a:pt x="29" y="0"/>
                      <a:pt x="29" y="0"/>
                      <a:pt x="29" y="0"/>
                    </a:cubicBezTo>
                    <a:cubicBezTo>
                      <a:pt x="29" y="0"/>
                      <a:pt x="28" y="0"/>
                      <a:pt x="27" y="0"/>
                    </a:cubicBezTo>
                    <a:lnTo>
                      <a:pt x="0"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2" name="Freeform 31"/>
              <p:cNvSpPr>
                <a:spLocks/>
              </p:cNvSpPr>
              <p:nvPr/>
            </p:nvSpPr>
            <p:spPr bwMode="auto">
              <a:xfrm>
                <a:off x="7377113" y="2181225"/>
                <a:ext cx="111125" cy="114300"/>
              </a:xfrm>
              <a:custGeom>
                <a:avLst/>
                <a:gdLst>
                  <a:gd name="T0" fmla="*/ 0 w 57"/>
                  <a:gd name="T1" fmla="*/ 37 h 59"/>
                  <a:gd name="T2" fmla="*/ 0 w 57"/>
                  <a:gd name="T3" fmla="*/ 42 h 59"/>
                  <a:gd name="T4" fmla="*/ 29 w 57"/>
                  <a:gd name="T5" fmla="*/ 59 h 59"/>
                  <a:gd name="T6" fmla="*/ 57 w 57"/>
                  <a:gd name="T7" fmla="*/ 42 h 59"/>
                  <a:gd name="T8" fmla="*/ 57 w 57"/>
                  <a:gd name="T9" fmla="*/ 9 h 59"/>
                  <a:gd name="T10" fmla="*/ 41 w 57"/>
                  <a:gd name="T11" fmla="*/ 0 h 59"/>
                  <a:gd name="T12" fmla="*/ 40 w 57"/>
                  <a:gd name="T13" fmla="*/ 0 h 59"/>
                  <a:gd name="T14" fmla="*/ 0 w 57"/>
                  <a:gd name="T15" fmla="*/ 37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9">
                    <a:moveTo>
                      <a:pt x="0" y="37"/>
                    </a:moveTo>
                    <a:cubicBezTo>
                      <a:pt x="0" y="42"/>
                      <a:pt x="0" y="42"/>
                      <a:pt x="0" y="42"/>
                    </a:cubicBezTo>
                    <a:cubicBezTo>
                      <a:pt x="29" y="59"/>
                      <a:pt x="29" y="59"/>
                      <a:pt x="29" y="59"/>
                    </a:cubicBezTo>
                    <a:cubicBezTo>
                      <a:pt x="57" y="42"/>
                      <a:pt x="57" y="42"/>
                      <a:pt x="57" y="42"/>
                    </a:cubicBezTo>
                    <a:cubicBezTo>
                      <a:pt x="57" y="9"/>
                      <a:pt x="57" y="9"/>
                      <a:pt x="57" y="9"/>
                    </a:cubicBezTo>
                    <a:cubicBezTo>
                      <a:pt x="41" y="0"/>
                      <a:pt x="41" y="0"/>
                      <a:pt x="41" y="0"/>
                    </a:cubicBezTo>
                    <a:cubicBezTo>
                      <a:pt x="40" y="0"/>
                      <a:pt x="40" y="0"/>
                      <a:pt x="40" y="0"/>
                    </a:cubicBezTo>
                    <a:cubicBezTo>
                      <a:pt x="27" y="7"/>
                      <a:pt x="13" y="21"/>
                      <a:pt x="0" y="37"/>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3" name="Freeform 32"/>
              <p:cNvSpPr>
                <a:spLocks/>
              </p:cNvSpPr>
              <p:nvPr/>
            </p:nvSpPr>
            <p:spPr bwMode="auto">
              <a:xfrm>
                <a:off x="8032750" y="2484438"/>
                <a:ext cx="55563" cy="119063"/>
              </a:xfrm>
              <a:custGeom>
                <a:avLst/>
                <a:gdLst>
                  <a:gd name="T0" fmla="*/ 0 w 29"/>
                  <a:gd name="T1" fmla="*/ 12 h 61"/>
                  <a:gd name="T2" fmla="*/ 0 w 29"/>
                  <a:gd name="T3" fmla="*/ 45 h 61"/>
                  <a:gd name="T4" fmla="*/ 28 w 29"/>
                  <a:gd name="T5" fmla="*/ 61 h 61"/>
                  <a:gd name="T6" fmla="*/ 29 w 29"/>
                  <a:gd name="T7" fmla="*/ 61 h 61"/>
                  <a:gd name="T8" fmla="*/ 19 w 29"/>
                  <a:gd name="T9" fmla="*/ 0 h 61"/>
                  <a:gd name="T10" fmla="*/ 0 w 29"/>
                  <a:gd name="T11" fmla="*/ 12 h 61"/>
                </a:gdLst>
                <a:ahLst/>
                <a:cxnLst>
                  <a:cxn ang="0">
                    <a:pos x="T0" y="T1"/>
                  </a:cxn>
                  <a:cxn ang="0">
                    <a:pos x="T2" y="T3"/>
                  </a:cxn>
                  <a:cxn ang="0">
                    <a:pos x="T4" y="T5"/>
                  </a:cxn>
                  <a:cxn ang="0">
                    <a:pos x="T6" y="T7"/>
                  </a:cxn>
                  <a:cxn ang="0">
                    <a:pos x="T8" y="T9"/>
                  </a:cxn>
                  <a:cxn ang="0">
                    <a:pos x="T10" y="T11"/>
                  </a:cxn>
                </a:cxnLst>
                <a:rect l="0" t="0" r="r" b="b"/>
                <a:pathLst>
                  <a:path w="29" h="61">
                    <a:moveTo>
                      <a:pt x="0" y="12"/>
                    </a:moveTo>
                    <a:cubicBezTo>
                      <a:pt x="0" y="45"/>
                      <a:pt x="0" y="45"/>
                      <a:pt x="0" y="45"/>
                    </a:cubicBezTo>
                    <a:cubicBezTo>
                      <a:pt x="28" y="61"/>
                      <a:pt x="28" y="61"/>
                      <a:pt x="28" y="61"/>
                    </a:cubicBezTo>
                    <a:cubicBezTo>
                      <a:pt x="29" y="61"/>
                      <a:pt x="29" y="61"/>
                      <a:pt x="29" y="61"/>
                    </a:cubicBezTo>
                    <a:cubicBezTo>
                      <a:pt x="28" y="42"/>
                      <a:pt x="25" y="22"/>
                      <a:pt x="19" y="0"/>
                    </a:cubicBezTo>
                    <a:lnTo>
                      <a:pt x="0" y="12"/>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4" name="Freeform 33"/>
              <p:cNvSpPr>
                <a:spLocks/>
              </p:cNvSpPr>
              <p:nvPr/>
            </p:nvSpPr>
            <p:spPr bwMode="auto">
              <a:xfrm>
                <a:off x="8032750" y="2682875"/>
                <a:ext cx="53975" cy="114300"/>
              </a:xfrm>
              <a:custGeom>
                <a:avLst/>
                <a:gdLst>
                  <a:gd name="T0" fmla="*/ 0 w 28"/>
                  <a:gd name="T1" fmla="*/ 16 h 59"/>
                  <a:gd name="T2" fmla="*/ 0 w 28"/>
                  <a:gd name="T3" fmla="*/ 49 h 59"/>
                  <a:gd name="T4" fmla="*/ 17 w 28"/>
                  <a:gd name="T5" fmla="*/ 59 h 59"/>
                  <a:gd name="T6" fmla="*/ 28 w 28"/>
                  <a:gd name="T7" fmla="*/ 0 h 59"/>
                  <a:gd name="T8" fmla="*/ 0 w 28"/>
                  <a:gd name="T9" fmla="*/ 16 h 59"/>
                </a:gdLst>
                <a:ahLst/>
                <a:cxnLst>
                  <a:cxn ang="0">
                    <a:pos x="T0" y="T1"/>
                  </a:cxn>
                  <a:cxn ang="0">
                    <a:pos x="T2" y="T3"/>
                  </a:cxn>
                  <a:cxn ang="0">
                    <a:pos x="T4" y="T5"/>
                  </a:cxn>
                  <a:cxn ang="0">
                    <a:pos x="T6" y="T7"/>
                  </a:cxn>
                  <a:cxn ang="0">
                    <a:pos x="T8" y="T9"/>
                  </a:cxn>
                </a:cxnLst>
                <a:rect l="0" t="0" r="r" b="b"/>
                <a:pathLst>
                  <a:path w="28" h="59">
                    <a:moveTo>
                      <a:pt x="0" y="16"/>
                    </a:moveTo>
                    <a:cubicBezTo>
                      <a:pt x="0" y="49"/>
                      <a:pt x="0" y="49"/>
                      <a:pt x="0" y="49"/>
                    </a:cubicBezTo>
                    <a:cubicBezTo>
                      <a:pt x="17" y="59"/>
                      <a:pt x="17" y="59"/>
                      <a:pt x="17" y="59"/>
                    </a:cubicBezTo>
                    <a:cubicBezTo>
                      <a:pt x="22" y="40"/>
                      <a:pt x="26" y="20"/>
                      <a:pt x="28" y="0"/>
                    </a:cubicBezTo>
                    <a:lnTo>
                      <a:pt x="0"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5" name="Freeform 34"/>
              <p:cNvSpPr>
                <a:spLocks/>
              </p:cNvSpPr>
              <p:nvPr/>
            </p:nvSpPr>
            <p:spPr bwMode="auto">
              <a:xfrm>
                <a:off x="7912100" y="2279650"/>
                <a:ext cx="112713" cy="117475"/>
              </a:xfrm>
              <a:custGeom>
                <a:avLst/>
                <a:gdLst>
                  <a:gd name="T0" fmla="*/ 20 w 58"/>
                  <a:gd name="T1" fmla="*/ 0 h 61"/>
                  <a:gd name="T2" fmla="*/ 0 w 58"/>
                  <a:gd name="T3" fmla="*/ 11 h 61"/>
                  <a:gd name="T4" fmla="*/ 0 w 58"/>
                  <a:gd name="T5" fmla="*/ 44 h 61"/>
                  <a:gd name="T6" fmla="*/ 29 w 58"/>
                  <a:gd name="T7" fmla="*/ 61 h 61"/>
                  <a:gd name="T8" fmla="*/ 58 w 58"/>
                  <a:gd name="T9" fmla="*/ 44 h 61"/>
                  <a:gd name="T10" fmla="*/ 58 w 58"/>
                  <a:gd name="T11" fmla="*/ 42 h 61"/>
                  <a:gd name="T12" fmla="*/ 20 w 58"/>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58" h="61">
                    <a:moveTo>
                      <a:pt x="20" y="0"/>
                    </a:moveTo>
                    <a:cubicBezTo>
                      <a:pt x="0" y="11"/>
                      <a:pt x="0" y="11"/>
                      <a:pt x="0" y="11"/>
                    </a:cubicBezTo>
                    <a:cubicBezTo>
                      <a:pt x="0" y="44"/>
                      <a:pt x="0" y="44"/>
                      <a:pt x="0" y="44"/>
                    </a:cubicBezTo>
                    <a:cubicBezTo>
                      <a:pt x="29" y="61"/>
                      <a:pt x="29" y="61"/>
                      <a:pt x="29" y="61"/>
                    </a:cubicBezTo>
                    <a:cubicBezTo>
                      <a:pt x="58" y="44"/>
                      <a:pt x="58" y="44"/>
                      <a:pt x="58" y="44"/>
                    </a:cubicBezTo>
                    <a:cubicBezTo>
                      <a:pt x="58" y="42"/>
                      <a:pt x="58" y="42"/>
                      <a:pt x="58" y="42"/>
                    </a:cubicBezTo>
                    <a:cubicBezTo>
                      <a:pt x="48" y="25"/>
                      <a:pt x="35" y="11"/>
                      <a:pt x="20" y="0"/>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6" name="Freeform 35"/>
              <p:cNvSpPr>
                <a:spLocks/>
              </p:cNvSpPr>
              <p:nvPr/>
            </p:nvSpPr>
            <p:spPr bwMode="auto">
              <a:xfrm>
                <a:off x="7972425" y="2371725"/>
                <a:ext cx="95250" cy="128588"/>
              </a:xfrm>
              <a:custGeom>
                <a:avLst/>
                <a:gdLst>
                  <a:gd name="T0" fmla="*/ 0 w 49"/>
                  <a:gd name="T1" fmla="*/ 17 h 66"/>
                  <a:gd name="T2" fmla="*/ 0 w 49"/>
                  <a:gd name="T3" fmla="*/ 50 h 66"/>
                  <a:gd name="T4" fmla="*/ 29 w 49"/>
                  <a:gd name="T5" fmla="*/ 66 h 66"/>
                  <a:gd name="T6" fmla="*/ 49 w 49"/>
                  <a:gd name="T7" fmla="*/ 54 h 66"/>
                  <a:gd name="T8" fmla="*/ 39 w 49"/>
                  <a:gd name="T9" fmla="*/ 21 h 66"/>
                  <a:gd name="T10" fmla="*/ 31 w 49"/>
                  <a:gd name="T11" fmla="*/ 1 h 66"/>
                  <a:gd name="T12" fmla="*/ 29 w 49"/>
                  <a:gd name="T13" fmla="*/ 0 h 66"/>
                  <a:gd name="T14" fmla="*/ 0 w 49"/>
                  <a:gd name="T15" fmla="*/ 1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66">
                    <a:moveTo>
                      <a:pt x="0" y="17"/>
                    </a:moveTo>
                    <a:cubicBezTo>
                      <a:pt x="0" y="50"/>
                      <a:pt x="0" y="50"/>
                      <a:pt x="0" y="50"/>
                    </a:cubicBezTo>
                    <a:cubicBezTo>
                      <a:pt x="29" y="66"/>
                      <a:pt x="29" y="66"/>
                      <a:pt x="29" y="66"/>
                    </a:cubicBezTo>
                    <a:cubicBezTo>
                      <a:pt x="49" y="54"/>
                      <a:pt x="49" y="54"/>
                      <a:pt x="49" y="54"/>
                    </a:cubicBezTo>
                    <a:cubicBezTo>
                      <a:pt x="47" y="44"/>
                      <a:pt x="43" y="33"/>
                      <a:pt x="39" y="21"/>
                    </a:cubicBezTo>
                    <a:cubicBezTo>
                      <a:pt x="37" y="14"/>
                      <a:pt x="34" y="7"/>
                      <a:pt x="31" y="1"/>
                    </a:cubicBezTo>
                    <a:cubicBezTo>
                      <a:pt x="29" y="0"/>
                      <a:pt x="29" y="0"/>
                      <a:pt x="29"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7" name="Freeform 36"/>
              <p:cNvSpPr>
                <a:spLocks/>
              </p:cNvSpPr>
              <p:nvPr/>
            </p:nvSpPr>
            <p:spPr bwMode="auto">
              <a:xfrm>
                <a:off x="7912100" y="2887663"/>
                <a:ext cx="112713" cy="127000"/>
              </a:xfrm>
              <a:custGeom>
                <a:avLst/>
                <a:gdLst>
                  <a:gd name="T0" fmla="*/ 29 w 58"/>
                  <a:gd name="T1" fmla="*/ 0 h 66"/>
                  <a:gd name="T2" fmla="*/ 0 w 58"/>
                  <a:gd name="T3" fmla="*/ 16 h 66"/>
                  <a:gd name="T4" fmla="*/ 0 w 58"/>
                  <a:gd name="T5" fmla="*/ 49 h 66"/>
                  <a:gd name="T6" fmla="*/ 29 w 58"/>
                  <a:gd name="T7" fmla="*/ 66 h 66"/>
                  <a:gd name="T8" fmla="*/ 50 w 58"/>
                  <a:gd name="T9" fmla="*/ 54 h 66"/>
                  <a:gd name="T10" fmla="*/ 58 w 58"/>
                  <a:gd name="T11" fmla="*/ 28 h 66"/>
                  <a:gd name="T12" fmla="*/ 58 w 58"/>
                  <a:gd name="T13" fmla="*/ 16 h 66"/>
                  <a:gd name="T14" fmla="*/ 29 w 58"/>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29" y="0"/>
                    </a:moveTo>
                    <a:cubicBezTo>
                      <a:pt x="0" y="16"/>
                      <a:pt x="0" y="16"/>
                      <a:pt x="0" y="16"/>
                    </a:cubicBezTo>
                    <a:cubicBezTo>
                      <a:pt x="0" y="49"/>
                      <a:pt x="0" y="49"/>
                      <a:pt x="0" y="49"/>
                    </a:cubicBezTo>
                    <a:cubicBezTo>
                      <a:pt x="29" y="66"/>
                      <a:pt x="29" y="66"/>
                      <a:pt x="29" y="66"/>
                    </a:cubicBezTo>
                    <a:cubicBezTo>
                      <a:pt x="50" y="54"/>
                      <a:pt x="50" y="54"/>
                      <a:pt x="50" y="54"/>
                    </a:cubicBezTo>
                    <a:cubicBezTo>
                      <a:pt x="53" y="45"/>
                      <a:pt x="55" y="36"/>
                      <a:pt x="58" y="28"/>
                    </a:cubicBezTo>
                    <a:cubicBezTo>
                      <a:pt x="58" y="16"/>
                      <a:pt x="58" y="16"/>
                      <a:pt x="58" y="16"/>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8" name="Freeform 37"/>
              <p:cNvSpPr>
                <a:spLocks/>
              </p:cNvSpPr>
              <p:nvPr/>
            </p:nvSpPr>
            <p:spPr bwMode="auto">
              <a:xfrm>
                <a:off x="7972425" y="2784475"/>
                <a:ext cx="90488" cy="128588"/>
              </a:xfrm>
              <a:custGeom>
                <a:avLst/>
                <a:gdLst>
                  <a:gd name="T0" fmla="*/ 29 w 47"/>
                  <a:gd name="T1" fmla="*/ 0 h 66"/>
                  <a:gd name="T2" fmla="*/ 0 w 47"/>
                  <a:gd name="T3" fmla="*/ 16 h 66"/>
                  <a:gd name="T4" fmla="*/ 0 w 47"/>
                  <a:gd name="T5" fmla="*/ 49 h 66"/>
                  <a:gd name="T6" fmla="*/ 29 w 47"/>
                  <a:gd name="T7" fmla="*/ 66 h 66"/>
                  <a:gd name="T8" fmla="*/ 32 w 47"/>
                  <a:gd name="T9" fmla="*/ 64 h 66"/>
                  <a:gd name="T10" fmla="*/ 47 w 47"/>
                  <a:gd name="T11" fmla="*/ 10 h 66"/>
                  <a:gd name="T12" fmla="*/ 29 w 47"/>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47" h="66">
                    <a:moveTo>
                      <a:pt x="29" y="0"/>
                    </a:moveTo>
                    <a:cubicBezTo>
                      <a:pt x="0" y="16"/>
                      <a:pt x="0" y="16"/>
                      <a:pt x="0" y="16"/>
                    </a:cubicBezTo>
                    <a:cubicBezTo>
                      <a:pt x="0" y="49"/>
                      <a:pt x="0" y="49"/>
                      <a:pt x="0" y="49"/>
                    </a:cubicBezTo>
                    <a:cubicBezTo>
                      <a:pt x="29" y="66"/>
                      <a:pt x="29" y="66"/>
                      <a:pt x="29" y="66"/>
                    </a:cubicBezTo>
                    <a:cubicBezTo>
                      <a:pt x="32" y="64"/>
                      <a:pt x="32" y="64"/>
                      <a:pt x="32" y="64"/>
                    </a:cubicBezTo>
                    <a:cubicBezTo>
                      <a:pt x="37" y="45"/>
                      <a:pt x="43" y="28"/>
                      <a:pt x="47" y="10"/>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29" name="Freeform 38"/>
              <p:cNvSpPr>
                <a:spLocks/>
              </p:cNvSpPr>
              <p:nvPr/>
            </p:nvSpPr>
            <p:spPr bwMode="auto">
              <a:xfrm>
                <a:off x="7912100" y="3092450"/>
                <a:ext cx="69850" cy="122238"/>
              </a:xfrm>
              <a:custGeom>
                <a:avLst/>
                <a:gdLst>
                  <a:gd name="T0" fmla="*/ 29 w 36"/>
                  <a:gd name="T1" fmla="*/ 0 h 63"/>
                  <a:gd name="T2" fmla="*/ 0 w 36"/>
                  <a:gd name="T3" fmla="*/ 17 h 63"/>
                  <a:gd name="T4" fmla="*/ 0 w 36"/>
                  <a:gd name="T5" fmla="*/ 50 h 63"/>
                  <a:gd name="T6" fmla="*/ 23 w 36"/>
                  <a:gd name="T7" fmla="*/ 63 h 63"/>
                  <a:gd name="T8" fmla="*/ 36 w 36"/>
                  <a:gd name="T9" fmla="*/ 4 h 63"/>
                  <a:gd name="T10" fmla="*/ 29 w 36"/>
                  <a:gd name="T11" fmla="*/ 0 h 63"/>
                </a:gdLst>
                <a:ahLst/>
                <a:cxnLst>
                  <a:cxn ang="0">
                    <a:pos x="T0" y="T1"/>
                  </a:cxn>
                  <a:cxn ang="0">
                    <a:pos x="T2" y="T3"/>
                  </a:cxn>
                  <a:cxn ang="0">
                    <a:pos x="T4" y="T5"/>
                  </a:cxn>
                  <a:cxn ang="0">
                    <a:pos x="T6" y="T7"/>
                  </a:cxn>
                  <a:cxn ang="0">
                    <a:pos x="T8" y="T9"/>
                  </a:cxn>
                  <a:cxn ang="0">
                    <a:pos x="T10" y="T11"/>
                  </a:cxn>
                </a:cxnLst>
                <a:rect l="0" t="0" r="r" b="b"/>
                <a:pathLst>
                  <a:path w="36" h="63">
                    <a:moveTo>
                      <a:pt x="29" y="0"/>
                    </a:moveTo>
                    <a:cubicBezTo>
                      <a:pt x="0" y="17"/>
                      <a:pt x="0" y="17"/>
                      <a:pt x="0" y="17"/>
                    </a:cubicBezTo>
                    <a:cubicBezTo>
                      <a:pt x="0" y="50"/>
                      <a:pt x="0" y="50"/>
                      <a:pt x="0" y="50"/>
                    </a:cubicBezTo>
                    <a:cubicBezTo>
                      <a:pt x="23" y="63"/>
                      <a:pt x="23" y="63"/>
                      <a:pt x="23" y="63"/>
                    </a:cubicBezTo>
                    <a:cubicBezTo>
                      <a:pt x="27" y="43"/>
                      <a:pt x="31" y="23"/>
                      <a:pt x="36" y="4"/>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0" name="Freeform 39"/>
              <p:cNvSpPr>
                <a:spLocks/>
              </p:cNvSpPr>
              <p:nvPr/>
            </p:nvSpPr>
            <p:spPr bwMode="auto">
              <a:xfrm>
                <a:off x="7972425" y="3001963"/>
                <a:ext cx="33338" cy="90488"/>
              </a:xfrm>
              <a:custGeom>
                <a:avLst/>
                <a:gdLst>
                  <a:gd name="T0" fmla="*/ 0 w 17"/>
                  <a:gd name="T1" fmla="*/ 10 h 47"/>
                  <a:gd name="T2" fmla="*/ 0 w 17"/>
                  <a:gd name="T3" fmla="*/ 43 h 47"/>
                  <a:gd name="T4" fmla="*/ 5 w 17"/>
                  <a:gd name="T5" fmla="*/ 47 h 47"/>
                  <a:gd name="T6" fmla="*/ 9 w 17"/>
                  <a:gd name="T7" fmla="*/ 33 h 47"/>
                  <a:gd name="T8" fmla="*/ 17 w 17"/>
                  <a:gd name="T9" fmla="*/ 0 h 47"/>
                  <a:gd name="T10" fmla="*/ 0 w 17"/>
                  <a:gd name="T11" fmla="*/ 10 h 47"/>
                </a:gdLst>
                <a:ahLst/>
                <a:cxnLst>
                  <a:cxn ang="0">
                    <a:pos x="T0" y="T1"/>
                  </a:cxn>
                  <a:cxn ang="0">
                    <a:pos x="T2" y="T3"/>
                  </a:cxn>
                  <a:cxn ang="0">
                    <a:pos x="T4" y="T5"/>
                  </a:cxn>
                  <a:cxn ang="0">
                    <a:pos x="T6" y="T7"/>
                  </a:cxn>
                  <a:cxn ang="0">
                    <a:pos x="T8" y="T9"/>
                  </a:cxn>
                  <a:cxn ang="0">
                    <a:pos x="T10" y="T11"/>
                  </a:cxn>
                </a:cxnLst>
                <a:rect l="0" t="0" r="r" b="b"/>
                <a:pathLst>
                  <a:path w="17" h="47">
                    <a:moveTo>
                      <a:pt x="0" y="10"/>
                    </a:moveTo>
                    <a:cubicBezTo>
                      <a:pt x="0" y="43"/>
                      <a:pt x="0" y="43"/>
                      <a:pt x="0" y="43"/>
                    </a:cubicBezTo>
                    <a:cubicBezTo>
                      <a:pt x="5" y="47"/>
                      <a:pt x="5" y="47"/>
                      <a:pt x="5" y="47"/>
                    </a:cubicBezTo>
                    <a:cubicBezTo>
                      <a:pt x="7" y="42"/>
                      <a:pt x="8" y="38"/>
                      <a:pt x="9" y="33"/>
                    </a:cubicBezTo>
                    <a:cubicBezTo>
                      <a:pt x="12" y="22"/>
                      <a:pt x="14" y="11"/>
                      <a:pt x="17" y="0"/>
                    </a:cubicBezTo>
                    <a:lnTo>
                      <a:pt x="0" y="1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1" name="Freeform 40"/>
              <p:cNvSpPr>
                <a:spLocks/>
              </p:cNvSpPr>
              <p:nvPr/>
            </p:nvSpPr>
            <p:spPr bwMode="auto">
              <a:xfrm>
                <a:off x="7912100" y="3314700"/>
                <a:ext cx="26988" cy="85725"/>
              </a:xfrm>
              <a:custGeom>
                <a:avLst/>
                <a:gdLst>
                  <a:gd name="T0" fmla="*/ 0 w 14"/>
                  <a:gd name="T1" fmla="*/ 8 h 44"/>
                  <a:gd name="T2" fmla="*/ 0 w 14"/>
                  <a:gd name="T3" fmla="*/ 41 h 44"/>
                  <a:gd name="T4" fmla="*/ 5 w 14"/>
                  <a:gd name="T5" fmla="*/ 44 h 44"/>
                  <a:gd name="T6" fmla="*/ 14 w 14"/>
                  <a:gd name="T7" fmla="*/ 0 h 44"/>
                  <a:gd name="T8" fmla="*/ 0 w 14"/>
                  <a:gd name="T9" fmla="*/ 8 h 44"/>
                </a:gdLst>
                <a:ahLst/>
                <a:cxnLst>
                  <a:cxn ang="0">
                    <a:pos x="T0" y="T1"/>
                  </a:cxn>
                  <a:cxn ang="0">
                    <a:pos x="T2" y="T3"/>
                  </a:cxn>
                  <a:cxn ang="0">
                    <a:pos x="T4" y="T5"/>
                  </a:cxn>
                  <a:cxn ang="0">
                    <a:pos x="T6" y="T7"/>
                  </a:cxn>
                  <a:cxn ang="0">
                    <a:pos x="T8" y="T9"/>
                  </a:cxn>
                </a:cxnLst>
                <a:rect l="0" t="0" r="r" b="b"/>
                <a:pathLst>
                  <a:path w="14" h="44">
                    <a:moveTo>
                      <a:pt x="0" y="8"/>
                    </a:moveTo>
                    <a:cubicBezTo>
                      <a:pt x="0" y="41"/>
                      <a:pt x="0" y="41"/>
                      <a:pt x="0" y="41"/>
                    </a:cubicBezTo>
                    <a:cubicBezTo>
                      <a:pt x="5" y="44"/>
                      <a:pt x="5" y="44"/>
                      <a:pt x="5" y="44"/>
                    </a:cubicBezTo>
                    <a:cubicBezTo>
                      <a:pt x="8" y="29"/>
                      <a:pt x="11" y="15"/>
                      <a:pt x="14" y="0"/>
                    </a:cubicBezTo>
                    <a:lnTo>
                      <a:pt x="0"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2" name="Freeform 41"/>
              <p:cNvSpPr>
                <a:spLocks/>
              </p:cNvSpPr>
              <p:nvPr/>
            </p:nvSpPr>
            <p:spPr bwMode="auto">
              <a:xfrm>
                <a:off x="7853363" y="3195638"/>
                <a:ext cx="103188" cy="127000"/>
              </a:xfrm>
              <a:custGeom>
                <a:avLst/>
                <a:gdLst>
                  <a:gd name="T0" fmla="*/ 0 w 53"/>
                  <a:gd name="T1" fmla="*/ 17 h 66"/>
                  <a:gd name="T2" fmla="*/ 0 w 53"/>
                  <a:gd name="T3" fmla="*/ 50 h 66"/>
                  <a:gd name="T4" fmla="*/ 28 w 53"/>
                  <a:gd name="T5" fmla="*/ 66 h 66"/>
                  <a:gd name="T6" fmla="*/ 45 w 53"/>
                  <a:gd name="T7" fmla="*/ 57 h 66"/>
                  <a:gd name="T8" fmla="*/ 53 w 53"/>
                  <a:gd name="T9" fmla="*/ 14 h 66"/>
                  <a:gd name="T10" fmla="*/ 28 w 53"/>
                  <a:gd name="T11" fmla="*/ 0 h 66"/>
                  <a:gd name="T12" fmla="*/ 0 w 53"/>
                  <a:gd name="T13" fmla="*/ 17 h 66"/>
                </a:gdLst>
                <a:ahLst/>
                <a:cxnLst>
                  <a:cxn ang="0">
                    <a:pos x="T0" y="T1"/>
                  </a:cxn>
                  <a:cxn ang="0">
                    <a:pos x="T2" y="T3"/>
                  </a:cxn>
                  <a:cxn ang="0">
                    <a:pos x="T4" y="T5"/>
                  </a:cxn>
                  <a:cxn ang="0">
                    <a:pos x="T6" y="T7"/>
                  </a:cxn>
                  <a:cxn ang="0">
                    <a:pos x="T8" y="T9"/>
                  </a:cxn>
                  <a:cxn ang="0">
                    <a:pos x="T10" y="T11"/>
                  </a:cxn>
                  <a:cxn ang="0">
                    <a:pos x="T12" y="T13"/>
                  </a:cxn>
                </a:cxnLst>
                <a:rect l="0" t="0" r="r" b="b"/>
                <a:pathLst>
                  <a:path w="53" h="66">
                    <a:moveTo>
                      <a:pt x="0" y="17"/>
                    </a:moveTo>
                    <a:cubicBezTo>
                      <a:pt x="0" y="50"/>
                      <a:pt x="0" y="50"/>
                      <a:pt x="0" y="50"/>
                    </a:cubicBezTo>
                    <a:cubicBezTo>
                      <a:pt x="28" y="66"/>
                      <a:pt x="28" y="66"/>
                      <a:pt x="28" y="66"/>
                    </a:cubicBezTo>
                    <a:cubicBezTo>
                      <a:pt x="45" y="57"/>
                      <a:pt x="45" y="57"/>
                      <a:pt x="45" y="57"/>
                    </a:cubicBezTo>
                    <a:cubicBezTo>
                      <a:pt x="47" y="43"/>
                      <a:pt x="50" y="28"/>
                      <a:pt x="53" y="14"/>
                    </a:cubicBezTo>
                    <a:cubicBezTo>
                      <a:pt x="28" y="0"/>
                      <a:pt x="28" y="0"/>
                      <a:pt x="28" y="0"/>
                    </a:cubicBezTo>
                    <a:lnTo>
                      <a:pt x="0" y="17"/>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4" name="Freeform 42"/>
              <p:cNvSpPr>
                <a:spLocks/>
              </p:cNvSpPr>
              <p:nvPr/>
            </p:nvSpPr>
            <p:spPr bwMode="auto">
              <a:xfrm>
                <a:off x="7794625" y="3505200"/>
                <a:ext cx="98425" cy="128588"/>
              </a:xfrm>
              <a:custGeom>
                <a:avLst/>
                <a:gdLst>
                  <a:gd name="T0" fmla="*/ 29 w 51"/>
                  <a:gd name="T1" fmla="*/ 0 h 66"/>
                  <a:gd name="T2" fmla="*/ 0 w 51"/>
                  <a:gd name="T3" fmla="*/ 16 h 66"/>
                  <a:gd name="T4" fmla="*/ 0 w 51"/>
                  <a:gd name="T5" fmla="*/ 49 h 66"/>
                  <a:gd name="T6" fmla="*/ 29 w 51"/>
                  <a:gd name="T7" fmla="*/ 66 h 66"/>
                  <a:gd name="T8" fmla="*/ 34 w 51"/>
                  <a:gd name="T9" fmla="*/ 63 h 66"/>
                  <a:gd name="T10" fmla="*/ 51 w 51"/>
                  <a:gd name="T11" fmla="*/ 12 h 66"/>
                  <a:gd name="T12" fmla="*/ 29 w 51"/>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51" h="66">
                    <a:moveTo>
                      <a:pt x="29" y="0"/>
                    </a:moveTo>
                    <a:cubicBezTo>
                      <a:pt x="0" y="16"/>
                      <a:pt x="0" y="16"/>
                      <a:pt x="0" y="16"/>
                    </a:cubicBezTo>
                    <a:cubicBezTo>
                      <a:pt x="0" y="49"/>
                      <a:pt x="0" y="49"/>
                      <a:pt x="0" y="49"/>
                    </a:cubicBezTo>
                    <a:cubicBezTo>
                      <a:pt x="29" y="66"/>
                      <a:pt x="29" y="66"/>
                      <a:pt x="29" y="66"/>
                    </a:cubicBezTo>
                    <a:cubicBezTo>
                      <a:pt x="34" y="63"/>
                      <a:pt x="34" y="63"/>
                      <a:pt x="34" y="63"/>
                    </a:cubicBezTo>
                    <a:cubicBezTo>
                      <a:pt x="40" y="48"/>
                      <a:pt x="46" y="31"/>
                      <a:pt x="51" y="12"/>
                    </a:cubicBezTo>
                    <a:lnTo>
                      <a:pt x="29"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5" name="Freeform 43"/>
              <p:cNvSpPr>
                <a:spLocks/>
              </p:cNvSpPr>
              <p:nvPr/>
            </p:nvSpPr>
            <p:spPr bwMode="auto">
              <a:xfrm>
                <a:off x="7853363" y="3400425"/>
                <a:ext cx="66675" cy="120650"/>
              </a:xfrm>
              <a:custGeom>
                <a:avLst/>
                <a:gdLst>
                  <a:gd name="T0" fmla="*/ 28 w 34"/>
                  <a:gd name="T1" fmla="*/ 0 h 62"/>
                  <a:gd name="T2" fmla="*/ 0 w 34"/>
                  <a:gd name="T3" fmla="*/ 17 h 62"/>
                  <a:gd name="T4" fmla="*/ 0 w 34"/>
                  <a:gd name="T5" fmla="*/ 50 h 62"/>
                  <a:gd name="T6" fmla="*/ 21 w 34"/>
                  <a:gd name="T7" fmla="*/ 62 h 62"/>
                  <a:gd name="T8" fmla="*/ 34 w 34"/>
                  <a:gd name="T9" fmla="*/ 4 h 62"/>
                  <a:gd name="T10" fmla="*/ 28 w 34"/>
                  <a:gd name="T11" fmla="*/ 0 h 62"/>
                </a:gdLst>
                <a:ahLst/>
                <a:cxnLst>
                  <a:cxn ang="0">
                    <a:pos x="T0" y="T1"/>
                  </a:cxn>
                  <a:cxn ang="0">
                    <a:pos x="T2" y="T3"/>
                  </a:cxn>
                  <a:cxn ang="0">
                    <a:pos x="T4" y="T5"/>
                  </a:cxn>
                  <a:cxn ang="0">
                    <a:pos x="T6" y="T7"/>
                  </a:cxn>
                  <a:cxn ang="0">
                    <a:pos x="T8" y="T9"/>
                  </a:cxn>
                  <a:cxn ang="0">
                    <a:pos x="T10" y="T11"/>
                  </a:cxn>
                </a:cxnLst>
                <a:rect l="0" t="0" r="r" b="b"/>
                <a:pathLst>
                  <a:path w="34" h="62">
                    <a:moveTo>
                      <a:pt x="28" y="0"/>
                    </a:moveTo>
                    <a:cubicBezTo>
                      <a:pt x="0" y="17"/>
                      <a:pt x="0" y="17"/>
                      <a:pt x="0" y="17"/>
                    </a:cubicBezTo>
                    <a:cubicBezTo>
                      <a:pt x="0" y="50"/>
                      <a:pt x="0" y="50"/>
                      <a:pt x="0" y="50"/>
                    </a:cubicBezTo>
                    <a:cubicBezTo>
                      <a:pt x="21" y="62"/>
                      <a:pt x="21" y="62"/>
                      <a:pt x="21" y="62"/>
                    </a:cubicBezTo>
                    <a:cubicBezTo>
                      <a:pt x="26" y="44"/>
                      <a:pt x="30" y="24"/>
                      <a:pt x="34" y="4"/>
                    </a:cubicBezTo>
                    <a:lnTo>
                      <a:pt x="28" y="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6" name="Freeform 44"/>
              <p:cNvSpPr>
                <a:spLocks/>
              </p:cNvSpPr>
              <p:nvPr/>
            </p:nvSpPr>
            <p:spPr bwMode="auto">
              <a:xfrm>
                <a:off x="7675563" y="3709988"/>
                <a:ext cx="106363" cy="65088"/>
              </a:xfrm>
              <a:custGeom>
                <a:avLst/>
                <a:gdLst>
                  <a:gd name="T0" fmla="*/ 55 w 55"/>
                  <a:gd name="T1" fmla="*/ 15 h 33"/>
                  <a:gd name="T2" fmla="*/ 28 w 55"/>
                  <a:gd name="T3" fmla="*/ 0 h 33"/>
                  <a:gd name="T4" fmla="*/ 0 w 55"/>
                  <a:gd name="T5" fmla="*/ 16 h 33"/>
                  <a:gd name="T6" fmla="*/ 0 w 55"/>
                  <a:gd name="T7" fmla="*/ 33 h 33"/>
                  <a:gd name="T8" fmla="*/ 40 w 55"/>
                  <a:gd name="T9" fmla="*/ 23 h 33"/>
                  <a:gd name="T10" fmla="*/ 55 w 55"/>
                  <a:gd name="T11" fmla="*/ 15 h 33"/>
                </a:gdLst>
                <a:ahLst/>
                <a:cxnLst>
                  <a:cxn ang="0">
                    <a:pos x="T0" y="T1"/>
                  </a:cxn>
                  <a:cxn ang="0">
                    <a:pos x="T2" y="T3"/>
                  </a:cxn>
                  <a:cxn ang="0">
                    <a:pos x="T4" y="T5"/>
                  </a:cxn>
                  <a:cxn ang="0">
                    <a:pos x="T6" y="T7"/>
                  </a:cxn>
                  <a:cxn ang="0">
                    <a:pos x="T8" y="T9"/>
                  </a:cxn>
                  <a:cxn ang="0">
                    <a:pos x="T10" y="T11"/>
                  </a:cxn>
                </a:cxnLst>
                <a:rect l="0" t="0" r="r" b="b"/>
                <a:pathLst>
                  <a:path w="55" h="33">
                    <a:moveTo>
                      <a:pt x="55" y="15"/>
                    </a:moveTo>
                    <a:cubicBezTo>
                      <a:pt x="28" y="0"/>
                      <a:pt x="28" y="0"/>
                      <a:pt x="28" y="0"/>
                    </a:cubicBezTo>
                    <a:cubicBezTo>
                      <a:pt x="0" y="16"/>
                      <a:pt x="0" y="16"/>
                      <a:pt x="0" y="16"/>
                    </a:cubicBezTo>
                    <a:cubicBezTo>
                      <a:pt x="0" y="33"/>
                      <a:pt x="0" y="33"/>
                      <a:pt x="0" y="33"/>
                    </a:cubicBezTo>
                    <a:cubicBezTo>
                      <a:pt x="13" y="32"/>
                      <a:pt x="27" y="29"/>
                      <a:pt x="40" y="23"/>
                    </a:cubicBezTo>
                    <a:cubicBezTo>
                      <a:pt x="45" y="21"/>
                      <a:pt x="50" y="18"/>
                      <a:pt x="55" y="1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7" name="Freeform 45"/>
              <p:cNvSpPr>
                <a:spLocks/>
              </p:cNvSpPr>
              <p:nvPr/>
            </p:nvSpPr>
            <p:spPr bwMode="auto">
              <a:xfrm>
                <a:off x="7734300" y="3608388"/>
                <a:ext cx="112713" cy="125413"/>
              </a:xfrm>
              <a:custGeom>
                <a:avLst/>
                <a:gdLst>
                  <a:gd name="T0" fmla="*/ 58 w 58"/>
                  <a:gd name="T1" fmla="*/ 25 h 65"/>
                  <a:gd name="T2" fmla="*/ 58 w 58"/>
                  <a:gd name="T3" fmla="*/ 16 h 65"/>
                  <a:gd name="T4" fmla="*/ 29 w 58"/>
                  <a:gd name="T5" fmla="*/ 0 h 65"/>
                  <a:gd name="T6" fmla="*/ 0 w 58"/>
                  <a:gd name="T7" fmla="*/ 16 h 65"/>
                  <a:gd name="T8" fmla="*/ 0 w 58"/>
                  <a:gd name="T9" fmla="*/ 49 h 65"/>
                  <a:gd name="T10" fmla="*/ 28 w 58"/>
                  <a:gd name="T11" fmla="*/ 65 h 65"/>
                  <a:gd name="T12" fmla="*/ 58 w 58"/>
                  <a:gd name="T13" fmla="*/ 25 h 65"/>
                </a:gdLst>
                <a:ahLst/>
                <a:cxnLst>
                  <a:cxn ang="0">
                    <a:pos x="T0" y="T1"/>
                  </a:cxn>
                  <a:cxn ang="0">
                    <a:pos x="T2" y="T3"/>
                  </a:cxn>
                  <a:cxn ang="0">
                    <a:pos x="T4" y="T5"/>
                  </a:cxn>
                  <a:cxn ang="0">
                    <a:pos x="T6" y="T7"/>
                  </a:cxn>
                  <a:cxn ang="0">
                    <a:pos x="T8" y="T9"/>
                  </a:cxn>
                  <a:cxn ang="0">
                    <a:pos x="T10" y="T11"/>
                  </a:cxn>
                  <a:cxn ang="0">
                    <a:pos x="T12" y="T13"/>
                  </a:cxn>
                </a:cxnLst>
                <a:rect l="0" t="0" r="r" b="b"/>
                <a:pathLst>
                  <a:path w="58" h="65">
                    <a:moveTo>
                      <a:pt x="58" y="25"/>
                    </a:moveTo>
                    <a:cubicBezTo>
                      <a:pt x="58" y="16"/>
                      <a:pt x="58" y="16"/>
                      <a:pt x="58" y="16"/>
                    </a:cubicBezTo>
                    <a:cubicBezTo>
                      <a:pt x="29" y="0"/>
                      <a:pt x="29" y="0"/>
                      <a:pt x="29" y="0"/>
                    </a:cubicBezTo>
                    <a:cubicBezTo>
                      <a:pt x="0" y="16"/>
                      <a:pt x="0" y="16"/>
                      <a:pt x="0" y="16"/>
                    </a:cubicBezTo>
                    <a:cubicBezTo>
                      <a:pt x="0" y="49"/>
                      <a:pt x="0" y="49"/>
                      <a:pt x="0" y="49"/>
                    </a:cubicBezTo>
                    <a:cubicBezTo>
                      <a:pt x="28" y="65"/>
                      <a:pt x="28" y="65"/>
                      <a:pt x="28" y="65"/>
                    </a:cubicBezTo>
                    <a:cubicBezTo>
                      <a:pt x="39" y="56"/>
                      <a:pt x="49" y="42"/>
                      <a:pt x="58" y="25"/>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8" name="Freeform 46"/>
              <p:cNvSpPr>
                <a:spLocks/>
              </p:cNvSpPr>
              <p:nvPr/>
            </p:nvSpPr>
            <p:spPr bwMode="auto">
              <a:xfrm>
                <a:off x="7554913" y="3709988"/>
                <a:ext cx="112713" cy="66675"/>
              </a:xfrm>
              <a:custGeom>
                <a:avLst/>
                <a:gdLst>
                  <a:gd name="T0" fmla="*/ 58 w 58"/>
                  <a:gd name="T1" fmla="*/ 33 h 34"/>
                  <a:gd name="T2" fmla="*/ 58 w 58"/>
                  <a:gd name="T3" fmla="*/ 16 h 34"/>
                  <a:gd name="T4" fmla="*/ 29 w 58"/>
                  <a:gd name="T5" fmla="*/ 0 h 34"/>
                  <a:gd name="T6" fmla="*/ 0 w 58"/>
                  <a:gd name="T7" fmla="*/ 16 h 34"/>
                  <a:gd name="T8" fmla="*/ 0 w 58"/>
                  <a:gd name="T9" fmla="*/ 22 h 34"/>
                  <a:gd name="T10" fmla="*/ 58 w 58"/>
                  <a:gd name="T11" fmla="*/ 33 h 34"/>
                </a:gdLst>
                <a:ahLst/>
                <a:cxnLst>
                  <a:cxn ang="0">
                    <a:pos x="T0" y="T1"/>
                  </a:cxn>
                  <a:cxn ang="0">
                    <a:pos x="T2" y="T3"/>
                  </a:cxn>
                  <a:cxn ang="0">
                    <a:pos x="T4" y="T5"/>
                  </a:cxn>
                  <a:cxn ang="0">
                    <a:pos x="T6" y="T7"/>
                  </a:cxn>
                  <a:cxn ang="0">
                    <a:pos x="T8" y="T9"/>
                  </a:cxn>
                  <a:cxn ang="0">
                    <a:pos x="T10" y="T11"/>
                  </a:cxn>
                </a:cxnLst>
                <a:rect l="0" t="0" r="r" b="b"/>
                <a:pathLst>
                  <a:path w="58" h="34">
                    <a:moveTo>
                      <a:pt x="58" y="33"/>
                    </a:moveTo>
                    <a:cubicBezTo>
                      <a:pt x="58" y="16"/>
                      <a:pt x="58" y="16"/>
                      <a:pt x="58" y="16"/>
                    </a:cubicBezTo>
                    <a:cubicBezTo>
                      <a:pt x="29" y="0"/>
                      <a:pt x="29" y="0"/>
                      <a:pt x="29" y="0"/>
                    </a:cubicBezTo>
                    <a:cubicBezTo>
                      <a:pt x="0" y="16"/>
                      <a:pt x="0" y="16"/>
                      <a:pt x="0" y="16"/>
                    </a:cubicBezTo>
                    <a:cubicBezTo>
                      <a:pt x="0" y="22"/>
                      <a:pt x="0" y="22"/>
                      <a:pt x="0" y="22"/>
                    </a:cubicBezTo>
                    <a:cubicBezTo>
                      <a:pt x="18" y="30"/>
                      <a:pt x="38" y="34"/>
                      <a:pt x="58" y="3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39" name="Freeform 47"/>
              <p:cNvSpPr>
                <a:spLocks/>
              </p:cNvSpPr>
              <p:nvPr/>
            </p:nvSpPr>
            <p:spPr bwMode="auto">
              <a:xfrm>
                <a:off x="7491413" y="3709988"/>
                <a:ext cx="55563" cy="39688"/>
              </a:xfrm>
              <a:custGeom>
                <a:avLst/>
                <a:gdLst>
                  <a:gd name="T0" fmla="*/ 29 w 29"/>
                  <a:gd name="T1" fmla="*/ 16 h 20"/>
                  <a:gd name="T2" fmla="*/ 0 w 29"/>
                  <a:gd name="T3" fmla="*/ 0 h 20"/>
                  <a:gd name="T4" fmla="*/ 0 w 29"/>
                  <a:gd name="T5" fmla="*/ 0 h 20"/>
                  <a:gd name="T6" fmla="*/ 29 w 29"/>
                  <a:gd name="T7" fmla="*/ 20 h 20"/>
                  <a:gd name="T8" fmla="*/ 29 w 29"/>
                  <a:gd name="T9" fmla="*/ 16 h 20"/>
                </a:gdLst>
                <a:ahLst/>
                <a:cxnLst>
                  <a:cxn ang="0">
                    <a:pos x="T0" y="T1"/>
                  </a:cxn>
                  <a:cxn ang="0">
                    <a:pos x="T2" y="T3"/>
                  </a:cxn>
                  <a:cxn ang="0">
                    <a:pos x="T4" y="T5"/>
                  </a:cxn>
                  <a:cxn ang="0">
                    <a:pos x="T6" y="T7"/>
                  </a:cxn>
                  <a:cxn ang="0">
                    <a:pos x="T8" y="T9"/>
                  </a:cxn>
                </a:cxnLst>
                <a:rect l="0" t="0" r="r" b="b"/>
                <a:pathLst>
                  <a:path w="29" h="20">
                    <a:moveTo>
                      <a:pt x="29" y="16"/>
                    </a:moveTo>
                    <a:cubicBezTo>
                      <a:pt x="0" y="0"/>
                      <a:pt x="0" y="0"/>
                      <a:pt x="0" y="0"/>
                    </a:cubicBezTo>
                    <a:cubicBezTo>
                      <a:pt x="0" y="0"/>
                      <a:pt x="0" y="0"/>
                      <a:pt x="0" y="0"/>
                    </a:cubicBezTo>
                    <a:cubicBezTo>
                      <a:pt x="9" y="8"/>
                      <a:pt x="19" y="15"/>
                      <a:pt x="29" y="20"/>
                    </a:cubicBezTo>
                    <a:lnTo>
                      <a:pt x="29" y="16"/>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0" name="Freeform 48"/>
              <p:cNvSpPr>
                <a:spLocks/>
              </p:cNvSpPr>
              <p:nvPr/>
            </p:nvSpPr>
            <p:spPr bwMode="auto">
              <a:xfrm>
                <a:off x="7316788" y="2270125"/>
                <a:ext cx="112713" cy="127000"/>
              </a:xfrm>
              <a:custGeom>
                <a:avLst/>
                <a:gdLst>
                  <a:gd name="T0" fmla="*/ 0 w 58"/>
                  <a:gd name="T1" fmla="*/ 49 h 66"/>
                  <a:gd name="T2" fmla="*/ 29 w 58"/>
                  <a:gd name="T3" fmla="*/ 66 h 66"/>
                  <a:gd name="T4" fmla="*/ 58 w 58"/>
                  <a:gd name="T5" fmla="*/ 49 h 66"/>
                  <a:gd name="T6" fmla="*/ 58 w 58"/>
                  <a:gd name="T7" fmla="*/ 16 h 66"/>
                  <a:gd name="T8" fmla="*/ 29 w 58"/>
                  <a:gd name="T9" fmla="*/ 0 h 66"/>
                  <a:gd name="T10" fmla="*/ 21 w 58"/>
                  <a:gd name="T11" fmla="*/ 5 h 66"/>
                  <a:gd name="T12" fmla="*/ 0 w 58"/>
                  <a:gd name="T13" fmla="*/ 33 h 66"/>
                  <a:gd name="T14" fmla="*/ 0 w 58"/>
                  <a:gd name="T15" fmla="*/ 49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66">
                    <a:moveTo>
                      <a:pt x="0" y="49"/>
                    </a:moveTo>
                    <a:cubicBezTo>
                      <a:pt x="29" y="66"/>
                      <a:pt x="29" y="66"/>
                      <a:pt x="29" y="66"/>
                    </a:cubicBezTo>
                    <a:cubicBezTo>
                      <a:pt x="58" y="49"/>
                      <a:pt x="58" y="49"/>
                      <a:pt x="58" y="49"/>
                    </a:cubicBezTo>
                    <a:cubicBezTo>
                      <a:pt x="58" y="16"/>
                      <a:pt x="58" y="16"/>
                      <a:pt x="58" y="16"/>
                    </a:cubicBezTo>
                    <a:cubicBezTo>
                      <a:pt x="29" y="0"/>
                      <a:pt x="29" y="0"/>
                      <a:pt x="29" y="0"/>
                    </a:cubicBezTo>
                    <a:cubicBezTo>
                      <a:pt x="21" y="5"/>
                      <a:pt x="21" y="5"/>
                      <a:pt x="21" y="5"/>
                    </a:cubicBezTo>
                    <a:cubicBezTo>
                      <a:pt x="14" y="14"/>
                      <a:pt x="7" y="24"/>
                      <a:pt x="0" y="33"/>
                    </a:cubicBezTo>
                    <a:lnTo>
                      <a:pt x="0"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1" name="Freeform 49"/>
              <p:cNvSpPr>
                <a:spLocks/>
              </p:cNvSpPr>
              <p:nvPr/>
            </p:nvSpPr>
            <p:spPr bwMode="auto">
              <a:xfrm>
                <a:off x="7318375" y="2887663"/>
                <a:ext cx="111125" cy="127000"/>
              </a:xfrm>
              <a:custGeom>
                <a:avLst/>
                <a:gdLst>
                  <a:gd name="T0" fmla="*/ 57 w 57"/>
                  <a:gd name="T1" fmla="*/ 49 h 66"/>
                  <a:gd name="T2" fmla="*/ 57 w 57"/>
                  <a:gd name="T3" fmla="*/ 16 h 66"/>
                  <a:gd name="T4" fmla="*/ 28 w 57"/>
                  <a:gd name="T5" fmla="*/ 0 h 66"/>
                  <a:gd name="T6" fmla="*/ 0 w 57"/>
                  <a:gd name="T7" fmla="*/ 16 h 66"/>
                  <a:gd name="T8" fmla="*/ 11 w 57"/>
                  <a:gd name="T9" fmla="*/ 56 h 66"/>
                  <a:gd name="T10" fmla="*/ 28 w 57"/>
                  <a:gd name="T11" fmla="*/ 66 h 66"/>
                  <a:gd name="T12" fmla="*/ 57 w 57"/>
                  <a:gd name="T13" fmla="*/ 49 h 66"/>
                </a:gdLst>
                <a:ahLst/>
                <a:cxnLst>
                  <a:cxn ang="0">
                    <a:pos x="T0" y="T1"/>
                  </a:cxn>
                  <a:cxn ang="0">
                    <a:pos x="T2" y="T3"/>
                  </a:cxn>
                  <a:cxn ang="0">
                    <a:pos x="T4" y="T5"/>
                  </a:cxn>
                  <a:cxn ang="0">
                    <a:pos x="T6" y="T7"/>
                  </a:cxn>
                  <a:cxn ang="0">
                    <a:pos x="T8" y="T9"/>
                  </a:cxn>
                  <a:cxn ang="0">
                    <a:pos x="T10" y="T11"/>
                  </a:cxn>
                  <a:cxn ang="0">
                    <a:pos x="T12" y="T13"/>
                  </a:cxn>
                </a:cxnLst>
                <a:rect l="0" t="0" r="r" b="b"/>
                <a:pathLst>
                  <a:path w="57" h="66">
                    <a:moveTo>
                      <a:pt x="57" y="49"/>
                    </a:moveTo>
                    <a:cubicBezTo>
                      <a:pt x="57" y="16"/>
                      <a:pt x="57" y="16"/>
                      <a:pt x="57" y="16"/>
                    </a:cubicBezTo>
                    <a:cubicBezTo>
                      <a:pt x="28" y="0"/>
                      <a:pt x="28" y="0"/>
                      <a:pt x="28" y="0"/>
                    </a:cubicBezTo>
                    <a:cubicBezTo>
                      <a:pt x="0" y="16"/>
                      <a:pt x="0" y="16"/>
                      <a:pt x="0" y="16"/>
                    </a:cubicBezTo>
                    <a:cubicBezTo>
                      <a:pt x="4" y="29"/>
                      <a:pt x="7" y="42"/>
                      <a:pt x="11" y="56"/>
                    </a:cubicBezTo>
                    <a:cubicBezTo>
                      <a:pt x="28" y="66"/>
                      <a:pt x="28" y="66"/>
                      <a:pt x="28" y="66"/>
                    </a:cubicBezTo>
                    <a:lnTo>
                      <a:pt x="57"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2" name="Freeform 50"/>
              <p:cNvSpPr>
                <a:spLocks/>
              </p:cNvSpPr>
              <p:nvPr/>
            </p:nvSpPr>
            <p:spPr bwMode="auto">
              <a:xfrm>
                <a:off x="7362825" y="3092450"/>
                <a:ext cx="66675" cy="122238"/>
              </a:xfrm>
              <a:custGeom>
                <a:avLst/>
                <a:gdLst>
                  <a:gd name="T0" fmla="*/ 11 w 34"/>
                  <a:gd name="T1" fmla="*/ 63 h 63"/>
                  <a:gd name="T2" fmla="*/ 34 w 34"/>
                  <a:gd name="T3" fmla="*/ 50 h 63"/>
                  <a:gd name="T4" fmla="*/ 34 w 34"/>
                  <a:gd name="T5" fmla="*/ 17 h 63"/>
                  <a:gd name="T6" fmla="*/ 5 w 34"/>
                  <a:gd name="T7" fmla="*/ 0 h 63"/>
                  <a:gd name="T8" fmla="*/ 0 w 34"/>
                  <a:gd name="T9" fmla="*/ 3 h 63"/>
                  <a:gd name="T10" fmla="*/ 11 w 34"/>
                  <a:gd name="T11" fmla="*/ 63 h 63"/>
                </a:gdLst>
                <a:ahLst/>
                <a:cxnLst>
                  <a:cxn ang="0">
                    <a:pos x="T0" y="T1"/>
                  </a:cxn>
                  <a:cxn ang="0">
                    <a:pos x="T2" y="T3"/>
                  </a:cxn>
                  <a:cxn ang="0">
                    <a:pos x="T4" y="T5"/>
                  </a:cxn>
                  <a:cxn ang="0">
                    <a:pos x="T6" y="T7"/>
                  </a:cxn>
                  <a:cxn ang="0">
                    <a:pos x="T8" y="T9"/>
                  </a:cxn>
                  <a:cxn ang="0">
                    <a:pos x="T10" y="T11"/>
                  </a:cxn>
                </a:cxnLst>
                <a:rect l="0" t="0" r="r" b="b"/>
                <a:pathLst>
                  <a:path w="34" h="63">
                    <a:moveTo>
                      <a:pt x="11" y="63"/>
                    </a:moveTo>
                    <a:cubicBezTo>
                      <a:pt x="34" y="50"/>
                      <a:pt x="34" y="50"/>
                      <a:pt x="34" y="50"/>
                    </a:cubicBezTo>
                    <a:cubicBezTo>
                      <a:pt x="34" y="17"/>
                      <a:pt x="34" y="17"/>
                      <a:pt x="34" y="17"/>
                    </a:cubicBezTo>
                    <a:cubicBezTo>
                      <a:pt x="5" y="0"/>
                      <a:pt x="5" y="0"/>
                      <a:pt x="5" y="0"/>
                    </a:cubicBezTo>
                    <a:cubicBezTo>
                      <a:pt x="0" y="3"/>
                      <a:pt x="0" y="3"/>
                      <a:pt x="0" y="3"/>
                    </a:cubicBezTo>
                    <a:cubicBezTo>
                      <a:pt x="5" y="22"/>
                      <a:pt x="8" y="42"/>
                      <a:pt x="11" y="63"/>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3" name="Freeform 51"/>
              <p:cNvSpPr>
                <a:spLocks/>
              </p:cNvSpPr>
              <p:nvPr/>
            </p:nvSpPr>
            <p:spPr bwMode="auto">
              <a:xfrm>
                <a:off x="7396163" y="3311525"/>
                <a:ext cx="33338" cy="100013"/>
              </a:xfrm>
              <a:custGeom>
                <a:avLst/>
                <a:gdLst>
                  <a:gd name="T0" fmla="*/ 2 w 17"/>
                  <a:gd name="T1" fmla="*/ 52 h 52"/>
                  <a:gd name="T2" fmla="*/ 17 w 17"/>
                  <a:gd name="T3" fmla="*/ 43 h 52"/>
                  <a:gd name="T4" fmla="*/ 17 w 17"/>
                  <a:gd name="T5" fmla="*/ 10 h 52"/>
                  <a:gd name="T6" fmla="*/ 0 w 17"/>
                  <a:gd name="T7" fmla="*/ 0 h 52"/>
                  <a:gd name="T8" fmla="*/ 2 w 17"/>
                  <a:gd name="T9" fmla="*/ 52 h 52"/>
                </a:gdLst>
                <a:ahLst/>
                <a:cxnLst>
                  <a:cxn ang="0">
                    <a:pos x="T0" y="T1"/>
                  </a:cxn>
                  <a:cxn ang="0">
                    <a:pos x="T2" y="T3"/>
                  </a:cxn>
                  <a:cxn ang="0">
                    <a:pos x="T4" y="T5"/>
                  </a:cxn>
                  <a:cxn ang="0">
                    <a:pos x="T6" y="T7"/>
                  </a:cxn>
                  <a:cxn ang="0">
                    <a:pos x="T8" y="T9"/>
                  </a:cxn>
                </a:cxnLst>
                <a:rect l="0" t="0" r="r" b="b"/>
                <a:pathLst>
                  <a:path w="17" h="52">
                    <a:moveTo>
                      <a:pt x="2" y="52"/>
                    </a:moveTo>
                    <a:cubicBezTo>
                      <a:pt x="17" y="43"/>
                      <a:pt x="17" y="43"/>
                      <a:pt x="17" y="43"/>
                    </a:cubicBezTo>
                    <a:cubicBezTo>
                      <a:pt x="17" y="10"/>
                      <a:pt x="17" y="10"/>
                      <a:pt x="17" y="10"/>
                    </a:cubicBezTo>
                    <a:cubicBezTo>
                      <a:pt x="0" y="0"/>
                      <a:pt x="0" y="0"/>
                      <a:pt x="0" y="0"/>
                    </a:cubicBezTo>
                    <a:cubicBezTo>
                      <a:pt x="1" y="17"/>
                      <a:pt x="2" y="34"/>
                      <a:pt x="2" y="52"/>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4" name="Freeform 52"/>
              <p:cNvSpPr>
                <a:spLocks/>
              </p:cNvSpPr>
              <p:nvPr/>
            </p:nvSpPr>
            <p:spPr bwMode="auto">
              <a:xfrm>
                <a:off x="7386638" y="3195638"/>
                <a:ext cx="101600" cy="127000"/>
              </a:xfrm>
              <a:custGeom>
                <a:avLst/>
                <a:gdLst>
                  <a:gd name="T0" fmla="*/ 52 w 52"/>
                  <a:gd name="T1" fmla="*/ 50 h 66"/>
                  <a:gd name="T2" fmla="*/ 52 w 52"/>
                  <a:gd name="T3" fmla="*/ 17 h 66"/>
                  <a:gd name="T4" fmla="*/ 24 w 52"/>
                  <a:gd name="T5" fmla="*/ 0 h 66"/>
                  <a:gd name="T6" fmla="*/ 0 w 52"/>
                  <a:gd name="T7" fmla="*/ 14 h 66"/>
                  <a:gd name="T8" fmla="*/ 5 w 52"/>
                  <a:gd name="T9" fmla="*/ 55 h 66"/>
                  <a:gd name="T10" fmla="*/ 24 w 52"/>
                  <a:gd name="T11" fmla="*/ 66 h 66"/>
                  <a:gd name="T12" fmla="*/ 52 w 52"/>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2" h="66">
                    <a:moveTo>
                      <a:pt x="52" y="50"/>
                    </a:moveTo>
                    <a:cubicBezTo>
                      <a:pt x="52" y="17"/>
                      <a:pt x="52" y="17"/>
                      <a:pt x="52" y="17"/>
                    </a:cubicBezTo>
                    <a:cubicBezTo>
                      <a:pt x="24" y="0"/>
                      <a:pt x="24" y="0"/>
                      <a:pt x="24" y="0"/>
                    </a:cubicBezTo>
                    <a:cubicBezTo>
                      <a:pt x="0" y="14"/>
                      <a:pt x="0" y="14"/>
                      <a:pt x="0" y="14"/>
                    </a:cubicBezTo>
                    <a:cubicBezTo>
                      <a:pt x="2" y="27"/>
                      <a:pt x="3" y="41"/>
                      <a:pt x="5" y="55"/>
                    </a:cubicBezTo>
                    <a:cubicBezTo>
                      <a:pt x="24" y="66"/>
                      <a:pt x="24" y="66"/>
                      <a:pt x="24" y="66"/>
                    </a:cubicBezTo>
                    <a:lnTo>
                      <a:pt x="52"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5" name="Freeform 53"/>
              <p:cNvSpPr>
                <a:spLocks/>
              </p:cNvSpPr>
              <p:nvPr/>
            </p:nvSpPr>
            <p:spPr bwMode="auto">
              <a:xfrm>
                <a:off x="7400925" y="3521075"/>
                <a:ext cx="28575" cy="82550"/>
              </a:xfrm>
              <a:custGeom>
                <a:avLst/>
                <a:gdLst>
                  <a:gd name="T0" fmla="*/ 15 w 15"/>
                  <a:gd name="T1" fmla="*/ 8 h 43"/>
                  <a:gd name="T2" fmla="*/ 0 w 15"/>
                  <a:gd name="T3" fmla="*/ 0 h 43"/>
                  <a:gd name="T4" fmla="*/ 11 w 15"/>
                  <a:gd name="T5" fmla="*/ 43 h 43"/>
                  <a:gd name="T6" fmla="*/ 15 w 15"/>
                  <a:gd name="T7" fmla="*/ 41 h 43"/>
                  <a:gd name="T8" fmla="*/ 15 w 15"/>
                  <a:gd name="T9" fmla="*/ 8 h 43"/>
                </a:gdLst>
                <a:ahLst/>
                <a:cxnLst>
                  <a:cxn ang="0">
                    <a:pos x="T0" y="T1"/>
                  </a:cxn>
                  <a:cxn ang="0">
                    <a:pos x="T2" y="T3"/>
                  </a:cxn>
                  <a:cxn ang="0">
                    <a:pos x="T4" y="T5"/>
                  </a:cxn>
                  <a:cxn ang="0">
                    <a:pos x="T6" y="T7"/>
                  </a:cxn>
                  <a:cxn ang="0">
                    <a:pos x="T8" y="T9"/>
                  </a:cxn>
                </a:cxnLst>
                <a:rect l="0" t="0" r="r" b="b"/>
                <a:pathLst>
                  <a:path w="15" h="43">
                    <a:moveTo>
                      <a:pt x="15" y="8"/>
                    </a:moveTo>
                    <a:cubicBezTo>
                      <a:pt x="0" y="0"/>
                      <a:pt x="0" y="0"/>
                      <a:pt x="0" y="0"/>
                    </a:cubicBezTo>
                    <a:cubicBezTo>
                      <a:pt x="2" y="16"/>
                      <a:pt x="6" y="30"/>
                      <a:pt x="11" y="43"/>
                    </a:cubicBezTo>
                    <a:cubicBezTo>
                      <a:pt x="15" y="41"/>
                      <a:pt x="15" y="41"/>
                      <a:pt x="15" y="41"/>
                    </a:cubicBezTo>
                    <a:lnTo>
                      <a:pt x="15"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6" name="Freeform 54"/>
              <p:cNvSpPr>
                <a:spLocks/>
              </p:cNvSpPr>
              <p:nvPr/>
            </p:nvSpPr>
            <p:spPr bwMode="auto">
              <a:xfrm>
                <a:off x="7396163" y="3400425"/>
                <a:ext cx="92075" cy="130175"/>
              </a:xfrm>
              <a:custGeom>
                <a:avLst/>
                <a:gdLst>
                  <a:gd name="T0" fmla="*/ 47 w 47"/>
                  <a:gd name="T1" fmla="*/ 50 h 67"/>
                  <a:gd name="T2" fmla="*/ 47 w 47"/>
                  <a:gd name="T3" fmla="*/ 17 h 67"/>
                  <a:gd name="T4" fmla="*/ 19 w 47"/>
                  <a:gd name="T5" fmla="*/ 0 h 67"/>
                  <a:gd name="T6" fmla="*/ 2 w 47"/>
                  <a:gd name="T7" fmla="*/ 10 h 67"/>
                  <a:gd name="T8" fmla="*/ 0 w 47"/>
                  <a:gd name="T9" fmla="*/ 46 h 67"/>
                  <a:gd name="T10" fmla="*/ 1 w 47"/>
                  <a:gd name="T11" fmla="*/ 57 h 67"/>
                  <a:gd name="T12" fmla="*/ 19 w 47"/>
                  <a:gd name="T13" fmla="*/ 67 h 67"/>
                  <a:gd name="T14" fmla="*/ 47 w 47"/>
                  <a:gd name="T15" fmla="*/ 5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67">
                    <a:moveTo>
                      <a:pt x="47" y="50"/>
                    </a:moveTo>
                    <a:cubicBezTo>
                      <a:pt x="47" y="17"/>
                      <a:pt x="47" y="17"/>
                      <a:pt x="47" y="17"/>
                    </a:cubicBezTo>
                    <a:cubicBezTo>
                      <a:pt x="19" y="0"/>
                      <a:pt x="19" y="0"/>
                      <a:pt x="19" y="0"/>
                    </a:cubicBezTo>
                    <a:cubicBezTo>
                      <a:pt x="2" y="10"/>
                      <a:pt x="2" y="10"/>
                      <a:pt x="2" y="10"/>
                    </a:cubicBezTo>
                    <a:cubicBezTo>
                      <a:pt x="2" y="22"/>
                      <a:pt x="1" y="34"/>
                      <a:pt x="0" y="46"/>
                    </a:cubicBezTo>
                    <a:cubicBezTo>
                      <a:pt x="1" y="49"/>
                      <a:pt x="1" y="53"/>
                      <a:pt x="1" y="57"/>
                    </a:cubicBezTo>
                    <a:cubicBezTo>
                      <a:pt x="19" y="67"/>
                      <a:pt x="19" y="67"/>
                      <a:pt x="19" y="67"/>
                    </a:cubicBezTo>
                    <a:lnTo>
                      <a:pt x="47" y="5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7" name="Freeform 55"/>
              <p:cNvSpPr>
                <a:spLocks/>
              </p:cNvSpPr>
              <p:nvPr/>
            </p:nvSpPr>
            <p:spPr bwMode="auto">
              <a:xfrm>
                <a:off x="7424738" y="3608388"/>
                <a:ext cx="63500" cy="96838"/>
              </a:xfrm>
              <a:custGeom>
                <a:avLst/>
                <a:gdLst>
                  <a:gd name="T0" fmla="*/ 32 w 32"/>
                  <a:gd name="T1" fmla="*/ 49 h 50"/>
                  <a:gd name="T2" fmla="*/ 32 w 32"/>
                  <a:gd name="T3" fmla="*/ 16 h 50"/>
                  <a:gd name="T4" fmla="*/ 4 w 32"/>
                  <a:gd name="T5" fmla="*/ 0 h 50"/>
                  <a:gd name="T6" fmla="*/ 0 w 32"/>
                  <a:gd name="T7" fmla="*/ 2 h 50"/>
                  <a:gd name="T8" fmla="*/ 31 w 32"/>
                  <a:gd name="T9" fmla="*/ 50 h 50"/>
                  <a:gd name="T10" fmla="*/ 32 w 32"/>
                  <a:gd name="T11" fmla="*/ 49 h 50"/>
                </a:gdLst>
                <a:ahLst/>
                <a:cxnLst>
                  <a:cxn ang="0">
                    <a:pos x="T0" y="T1"/>
                  </a:cxn>
                  <a:cxn ang="0">
                    <a:pos x="T2" y="T3"/>
                  </a:cxn>
                  <a:cxn ang="0">
                    <a:pos x="T4" y="T5"/>
                  </a:cxn>
                  <a:cxn ang="0">
                    <a:pos x="T6" y="T7"/>
                  </a:cxn>
                  <a:cxn ang="0">
                    <a:pos x="T8" y="T9"/>
                  </a:cxn>
                  <a:cxn ang="0">
                    <a:pos x="T10" y="T11"/>
                  </a:cxn>
                </a:cxnLst>
                <a:rect l="0" t="0" r="r" b="b"/>
                <a:pathLst>
                  <a:path w="32" h="50">
                    <a:moveTo>
                      <a:pt x="32" y="49"/>
                    </a:moveTo>
                    <a:cubicBezTo>
                      <a:pt x="32" y="16"/>
                      <a:pt x="32" y="16"/>
                      <a:pt x="32" y="16"/>
                    </a:cubicBezTo>
                    <a:cubicBezTo>
                      <a:pt x="4" y="0"/>
                      <a:pt x="4" y="0"/>
                      <a:pt x="4" y="0"/>
                    </a:cubicBezTo>
                    <a:cubicBezTo>
                      <a:pt x="0" y="2"/>
                      <a:pt x="0" y="2"/>
                      <a:pt x="0" y="2"/>
                    </a:cubicBezTo>
                    <a:cubicBezTo>
                      <a:pt x="8" y="22"/>
                      <a:pt x="18" y="37"/>
                      <a:pt x="31" y="50"/>
                    </a:cubicBezTo>
                    <a:lnTo>
                      <a:pt x="3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8" name="Freeform 56"/>
              <p:cNvSpPr>
                <a:spLocks/>
              </p:cNvSpPr>
              <p:nvPr/>
            </p:nvSpPr>
            <p:spPr bwMode="auto">
              <a:xfrm>
                <a:off x="7292975" y="2346325"/>
                <a:ext cx="15875" cy="28575"/>
              </a:xfrm>
              <a:custGeom>
                <a:avLst/>
                <a:gdLst>
                  <a:gd name="T0" fmla="*/ 0 w 8"/>
                  <a:gd name="T1" fmla="*/ 14 h 14"/>
                  <a:gd name="T2" fmla="*/ 8 w 8"/>
                  <a:gd name="T3" fmla="*/ 9 h 14"/>
                  <a:gd name="T4" fmla="*/ 8 w 8"/>
                  <a:gd name="T5" fmla="*/ 0 h 14"/>
                  <a:gd name="T6" fmla="*/ 0 w 8"/>
                  <a:gd name="T7" fmla="*/ 14 h 14"/>
                </a:gdLst>
                <a:ahLst/>
                <a:cxnLst>
                  <a:cxn ang="0">
                    <a:pos x="T0" y="T1"/>
                  </a:cxn>
                  <a:cxn ang="0">
                    <a:pos x="T2" y="T3"/>
                  </a:cxn>
                  <a:cxn ang="0">
                    <a:pos x="T4" y="T5"/>
                  </a:cxn>
                  <a:cxn ang="0">
                    <a:pos x="T6" y="T7"/>
                  </a:cxn>
                </a:cxnLst>
                <a:rect l="0" t="0" r="r" b="b"/>
                <a:pathLst>
                  <a:path w="8" h="14">
                    <a:moveTo>
                      <a:pt x="0" y="14"/>
                    </a:moveTo>
                    <a:cubicBezTo>
                      <a:pt x="8" y="9"/>
                      <a:pt x="8" y="9"/>
                      <a:pt x="8" y="9"/>
                    </a:cubicBezTo>
                    <a:cubicBezTo>
                      <a:pt x="8" y="0"/>
                      <a:pt x="8" y="0"/>
                      <a:pt x="8" y="0"/>
                    </a:cubicBezTo>
                    <a:cubicBezTo>
                      <a:pt x="5" y="4"/>
                      <a:pt x="3" y="9"/>
                      <a:pt x="0" y="14"/>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49" name="Freeform 57"/>
              <p:cNvSpPr>
                <a:spLocks/>
              </p:cNvSpPr>
              <p:nvPr/>
            </p:nvSpPr>
            <p:spPr bwMode="auto">
              <a:xfrm>
                <a:off x="7248525" y="2476500"/>
                <a:ext cx="60325" cy="127000"/>
              </a:xfrm>
              <a:custGeom>
                <a:avLst/>
                <a:gdLst>
                  <a:gd name="T0" fmla="*/ 31 w 31"/>
                  <a:gd name="T1" fmla="*/ 49 h 65"/>
                  <a:gd name="T2" fmla="*/ 31 w 31"/>
                  <a:gd name="T3" fmla="*/ 16 h 65"/>
                  <a:gd name="T4" fmla="*/ 5 w 31"/>
                  <a:gd name="T5" fmla="*/ 0 h 65"/>
                  <a:gd name="T6" fmla="*/ 2 w 31"/>
                  <a:gd name="T7" fmla="*/ 65 h 65"/>
                  <a:gd name="T8" fmla="*/ 3 w 31"/>
                  <a:gd name="T9" fmla="*/ 65 h 65"/>
                  <a:gd name="T10" fmla="*/ 31 w 31"/>
                  <a:gd name="T11" fmla="*/ 49 h 65"/>
                </a:gdLst>
                <a:ahLst/>
                <a:cxnLst>
                  <a:cxn ang="0">
                    <a:pos x="T0" y="T1"/>
                  </a:cxn>
                  <a:cxn ang="0">
                    <a:pos x="T2" y="T3"/>
                  </a:cxn>
                  <a:cxn ang="0">
                    <a:pos x="T4" y="T5"/>
                  </a:cxn>
                  <a:cxn ang="0">
                    <a:pos x="T6" y="T7"/>
                  </a:cxn>
                  <a:cxn ang="0">
                    <a:pos x="T8" y="T9"/>
                  </a:cxn>
                  <a:cxn ang="0">
                    <a:pos x="T10" y="T11"/>
                  </a:cxn>
                </a:cxnLst>
                <a:rect l="0" t="0" r="r" b="b"/>
                <a:pathLst>
                  <a:path w="31" h="65">
                    <a:moveTo>
                      <a:pt x="31" y="49"/>
                    </a:moveTo>
                    <a:cubicBezTo>
                      <a:pt x="31" y="16"/>
                      <a:pt x="31" y="16"/>
                      <a:pt x="31" y="16"/>
                    </a:cubicBezTo>
                    <a:cubicBezTo>
                      <a:pt x="5" y="0"/>
                      <a:pt x="5" y="0"/>
                      <a:pt x="5" y="0"/>
                    </a:cubicBezTo>
                    <a:cubicBezTo>
                      <a:pt x="1" y="21"/>
                      <a:pt x="0" y="43"/>
                      <a:pt x="2" y="65"/>
                    </a:cubicBezTo>
                    <a:cubicBezTo>
                      <a:pt x="3" y="65"/>
                      <a:pt x="3" y="65"/>
                      <a:pt x="3" y="65"/>
                    </a:cubicBezTo>
                    <a:lnTo>
                      <a:pt x="31"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0" name="Freeform 58"/>
              <p:cNvSpPr>
                <a:spLocks/>
              </p:cNvSpPr>
              <p:nvPr/>
            </p:nvSpPr>
            <p:spPr bwMode="auto">
              <a:xfrm>
                <a:off x="7261225" y="2371725"/>
                <a:ext cx="107950" cy="128588"/>
              </a:xfrm>
              <a:custGeom>
                <a:avLst/>
                <a:gdLst>
                  <a:gd name="T0" fmla="*/ 0 w 56"/>
                  <a:gd name="T1" fmla="*/ 50 h 66"/>
                  <a:gd name="T2" fmla="*/ 27 w 56"/>
                  <a:gd name="T3" fmla="*/ 66 h 66"/>
                  <a:gd name="T4" fmla="*/ 56 w 56"/>
                  <a:gd name="T5" fmla="*/ 50 h 66"/>
                  <a:gd name="T6" fmla="*/ 56 w 56"/>
                  <a:gd name="T7" fmla="*/ 17 h 66"/>
                  <a:gd name="T8" fmla="*/ 27 w 56"/>
                  <a:gd name="T9" fmla="*/ 0 h 66"/>
                  <a:gd name="T10" fmla="*/ 14 w 56"/>
                  <a:gd name="T11" fmla="*/ 8 h 66"/>
                  <a:gd name="T12" fmla="*/ 0 w 56"/>
                  <a:gd name="T13" fmla="*/ 50 h 66"/>
                </a:gdLst>
                <a:ahLst/>
                <a:cxnLst>
                  <a:cxn ang="0">
                    <a:pos x="T0" y="T1"/>
                  </a:cxn>
                  <a:cxn ang="0">
                    <a:pos x="T2" y="T3"/>
                  </a:cxn>
                  <a:cxn ang="0">
                    <a:pos x="T4" y="T5"/>
                  </a:cxn>
                  <a:cxn ang="0">
                    <a:pos x="T6" y="T7"/>
                  </a:cxn>
                  <a:cxn ang="0">
                    <a:pos x="T8" y="T9"/>
                  </a:cxn>
                  <a:cxn ang="0">
                    <a:pos x="T10" y="T11"/>
                  </a:cxn>
                  <a:cxn ang="0">
                    <a:pos x="T12" y="T13"/>
                  </a:cxn>
                </a:cxnLst>
                <a:rect l="0" t="0" r="r" b="b"/>
                <a:pathLst>
                  <a:path w="56" h="66">
                    <a:moveTo>
                      <a:pt x="0" y="50"/>
                    </a:moveTo>
                    <a:cubicBezTo>
                      <a:pt x="27" y="66"/>
                      <a:pt x="27" y="66"/>
                      <a:pt x="27" y="66"/>
                    </a:cubicBezTo>
                    <a:cubicBezTo>
                      <a:pt x="56" y="50"/>
                      <a:pt x="56" y="50"/>
                      <a:pt x="56" y="50"/>
                    </a:cubicBezTo>
                    <a:cubicBezTo>
                      <a:pt x="56" y="17"/>
                      <a:pt x="56" y="17"/>
                      <a:pt x="56" y="17"/>
                    </a:cubicBezTo>
                    <a:cubicBezTo>
                      <a:pt x="27" y="0"/>
                      <a:pt x="27" y="0"/>
                      <a:pt x="27" y="0"/>
                    </a:cubicBezTo>
                    <a:cubicBezTo>
                      <a:pt x="14" y="8"/>
                      <a:pt x="14" y="8"/>
                      <a:pt x="14" y="8"/>
                    </a:cubicBezTo>
                    <a:cubicBezTo>
                      <a:pt x="7" y="22"/>
                      <a:pt x="3" y="36"/>
                      <a:pt x="0" y="50"/>
                    </a:cubicBez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1" name="Freeform 59"/>
              <p:cNvSpPr>
                <a:spLocks/>
              </p:cNvSpPr>
              <p:nvPr/>
            </p:nvSpPr>
            <p:spPr bwMode="auto">
              <a:xfrm>
                <a:off x="7262813" y="2686050"/>
                <a:ext cx="46038" cy="104775"/>
              </a:xfrm>
              <a:custGeom>
                <a:avLst/>
                <a:gdLst>
                  <a:gd name="T0" fmla="*/ 24 w 24"/>
                  <a:gd name="T1" fmla="*/ 14 h 54"/>
                  <a:gd name="T2" fmla="*/ 0 w 24"/>
                  <a:gd name="T3" fmla="*/ 0 h 54"/>
                  <a:gd name="T4" fmla="*/ 12 w 24"/>
                  <a:gd name="T5" fmla="*/ 54 h 54"/>
                  <a:gd name="T6" fmla="*/ 24 w 24"/>
                  <a:gd name="T7" fmla="*/ 47 h 54"/>
                  <a:gd name="T8" fmla="*/ 24 w 24"/>
                  <a:gd name="T9" fmla="*/ 14 h 54"/>
                </a:gdLst>
                <a:ahLst/>
                <a:cxnLst>
                  <a:cxn ang="0">
                    <a:pos x="T0" y="T1"/>
                  </a:cxn>
                  <a:cxn ang="0">
                    <a:pos x="T2" y="T3"/>
                  </a:cxn>
                  <a:cxn ang="0">
                    <a:pos x="T4" y="T5"/>
                  </a:cxn>
                  <a:cxn ang="0">
                    <a:pos x="T6" y="T7"/>
                  </a:cxn>
                  <a:cxn ang="0">
                    <a:pos x="T8" y="T9"/>
                  </a:cxn>
                </a:cxnLst>
                <a:rect l="0" t="0" r="r" b="b"/>
                <a:pathLst>
                  <a:path w="24" h="54">
                    <a:moveTo>
                      <a:pt x="24" y="14"/>
                    </a:moveTo>
                    <a:cubicBezTo>
                      <a:pt x="0" y="0"/>
                      <a:pt x="0" y="0"/>
                      <a:pt x="0" y="0"/>
                    </a:cubicBezTo>
                    <a:cubicBezTo>
                      <a:pt x="3" y="18"/>
                      <a:pt x="7" y="36"/>
                      <a:pt x="12" y="54"/>
                    </a:cubicBezTo>
                    <a:cubicBezTo>
                      <a:pt x="24" y="47"/>
                      <a:pt x="24" y="47"/>
                      <a:pt x="24" y="47"/>
                    </a:cubicBezTo>
                    <a:lnTo>
                      <a:pt x="24" y="14"/>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2" name="Freeform 60"/>
              <p:cNvSpPr>
                <a:spLocks/>
              </p:cNvSpPr>
              <p:nvPr/>
            </p:nvSpPr>
            <p:spPr bwMode="auto">
              <a:xfrm>
                <a:off x="7288213" y="2784475"/>
                <a:ext cx="80963" cy="127000"/>
              </a:xfrm>
              <a:custGeom>
                <a:avLst/>
                <a:gdLst>
                  <a:gd name="T0" fmla="*/ 42 w 42"/>
                  <a:gd name="T1" fmla="*/ 49 h 65"/>
                  <a:gd name="T2" fmla="*/ 42 w 42"/>
                  <a:gd name="T3" fmla="*/ 16 h 65"/>
                  <a:gd name="T4" fmla="*/ 13 w 42"/>
                  <a:gd name="T5" fmla="*/ 0 h 65"/>
                  <a:gd name="T6" fmla="*/ 0 w 42"/>
                  <a:gd name="T7" fmla="*/ 7 h 65"/>
                  <a:gd name="T8" fmla="*/ 15 w 42"/>
                  <a:gd name="T9" fmla="*/ 65 h 65"/>
                  <a:gd name="T10" fmla="*/ 42 w 42"/>
                  <a:gd name="T11" fmla="*/ 49 h 65"/>
                </a:gdLst>
                <a:ahLst/>
                <a:cxnLst>
                  <a:cxn ang="0">
                    <a:pos x="T0" y="T1"/>
                  </a:cxn>
                  <a:cxn ang="0">
                    <a:pos x="T2" y="T3"/>
                  </a:cxn>
                  <a:cxn ang="0">
                    <a:pos x="T4" y="T5"/>
                  </a:cxn>
                  <a:cxn ang="0">
                    <a:pos x="T6" y="T7"/>
                  </a:cxn>
                  <a:cxn ang="0">
                    <a:pos x="T8" y="T9"/>
                  </a:cxn>
                  <a:cxn ang="0">
                    <a:pos x="T10" y="T11"/>
                  </a:cxn>
                </a:cxnLst>
                <a:rect l="0" t="0" r="r" b="b"/>
                <a:pathLst>
                  <a:path w="42" h="65">
                    <a:moveTo>
                      <a:pt x="42" y="49"/>
                    </a:moveTo>
                    <a:cubicBezTo>
                      <a:pt x="42" y="16"/>
                      <a:pt x="42" y="16"/>
                      <a:pt x="42" y="16"/>
                    </a:cubicBezTo>
                    <a:cubicBezTo>
                      <a:pt x="13" y="0"/>
                      <a:pt x="13" y="0"/>
                      <a:pt x="13" y="0"/>
                    </a:cubicBezTo>
                    <a:cubicBezTo>
                      <a:pt x="0" y="7"/>
                      <a:pt x="0" y="7"/>
                      <a:pt x="0" y="7"/>
                    </a:cubicBezTo>
                    <a:cubicBezTo>
                      <a:pt x="5" y="26"/>
                      <a:pt x="10" y="45"/>
                      <a:pt x="15" y="65"/>
                    </a:cubicBezTo>
                    <a:lnTo>
                      <a:pt x="42" y="4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3" name="Freeform 61"/>
              <p:cNvSpPr>
                <a:spLocks/>
              </p:cNvSpPr>
              <p:nvPr/>
            </p:nvSpPr>
            <p:spPr bwMode="auto">
              <a:xfrm>
                <a:off x="7342188" y="3005138"/>
                <a:ext cx="26988" cy="85725"/>
              </a:xfrm>
              <a:custGeom>
                <a:avLst/>
                <a:gdLst>
                  <a:gd name="T0" fmla="*/ 14 w 14"/>
                  <a:gd name="T1" fmla="*/ 8 h 44"/>
                  <a:gd name="T2" fmla="*/ 0 w 14"/>
                  <a:gd name="T3" fmla="*/ 0 h 44"/>
                  <a:gd name="T4" fmla="*/ 10 w 14"/>
                  <a:gd name="T5" fmla="*/ 44 h 44"/>
                  <a:gd name="T6" fmla="*/ 14 w 14"/>
                  <a:gd name="T7" fmla="*/ 41 h 44"/>
                  <a:gd name="T8" fmla="*/ 14 w 14"/>
                  <a:gd name="T9" fmla="*/ 8 h 44"/>
                </a:gdLst>
                <a:ahLst/>
                <a:cxnLst>
                  <a:cxn ang="0">
                    <a:pos x="T0" y="T1"/>
                  </a:cxn>
                  <a:cxn ang="0">
                    <a:pos x="T2" y="T3"/>
                  </a:cxn>
                  <a:cxn ang="0">
                    <a:pos x="T4" y="T5"/>
                  </a:cxn>
                  <a:cxn ang="0">
                    <a:pos x="T6" y="T7"/>
                  </a:cxn>
                  <a:cxn ang="0">
                    <a:pos x="T8" y="T9"/>
                  </a:cxn>
                </a:cxnLst>
                <a:rect l="0" t="0" r="r" b="b"/>
                <a:pathLst>
                  <a:path w="14" h="44">
                    <a:moveTo>
                      <a:pt x="14" y="8"/>
                    </a:moveTo>
                    <a:cubicBezTo>
                      <a:pt x="0" y="0"/>
                      <a:pt x="0" y="0"/>
                      <a:pt x="0" y="0"/>
                    </a:cubicBezTo>
                    <a:cubicBezTo>
                      <a:pt x="4" y="14"/>
                      <a:pt x="7" y="29"/>
                      <a:pt x="10" y="44"/>
                    </a:cubicBezTo>
                    <a:cubicBezTo>
                      <a:pt x="14" y="41"/>
                      <a:pt x="14" y="41"/>
                      <a:pt x="14" y="41"/>
                    </a:cubicBezTo>
                    <a:lnTo>
                      <a:pt x="14" y="8"/>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4" name="Freeform 62"/>
              <p:cNvSpPr>
                <a:spLocks/>
              </p:cNvSpPr>
              <p:nvPr/>
            </p:nvSpPr>
            <p:spPr bwMode="auto">
              <a:xfrm>
                <a:off x="7912100" y="2474913"/>
                <a:ext cx="112713" cy="128588"/>
              </a:xfrm>
              <a:custGeom>
                <a:avLst/>
                <a:gdLst>
                  <a:gd name="T0" fmla="*/ 71 w 71"/>
                  <a:gd name="T1" fmla="*/ 21 h 81"/>
                  <a:gd name="T2" fmla="*/ 35 w 71"/>
                  <a:gd name="T3" fmla="*/ 0 h 81"/>
                  <a:gd name="T4" fmla="*/ 0 w 71"/>
                  <a:gd name="T5" fmla="*/ 21 h 81"/>
                  <a:gd name="T6" fmla="*/ 0 w 71"/>
                  <a:gd name="T7" fmla="*/ 61 h 81"/>
                  <a:gd name="T8" fmla="*/ 35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5" y="0"/>
                    </a:lnTo>
                    <a:lnTo>
                      <a:pt x="0" y="21"/>
                    </a:lnTo>
                    <a:lnTo>
                      <a:pt x="0" y="61"/>
                    </a:lnTo>
                    <a:lnTo>
                      <a:pt x="35"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5" name="Freeform 66"/>
              <p:cNvSpPr>
                <a:spLocks/>
              </p:cNvSpPr>
              <p:nvPr/>
            </p:nvSpPr>
            <p:spPr bwMode="auto">
              <a:xfrm>
                <a:off x="7437438" y="2474913"/>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6" name="Freeform 67"/>
              <p:cNvSpPr>
                <a:spLocks/>
              </p:cNvSpPr>
              <p:nvPr/>
            </p:nvSpPr>
            <p:spPr bwMode="auto">
              <a:xfrm>
                <a:off x="7316788" y="2474913"/>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7" name="Freeform 68"/>
              <p:cNvSpPr>
                <a:spLocks/>
              </p:cNvSpPr>
              <p:nvPr/>
            </p:nvSpPr>
            <p:spPr bwMode="auto">
              <a:xfrm>
                <a:off x="7912100" y="2679700"/>
                <a:ext cx="112713" cy="130175"/>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8" name="Freeform 69"/>
              <p:cNvSpPr>
                <a:spLocks/>
              </p:cNvSpPr>
              <p:nvPr/>
            </p:nvSpPr>
            <p:spPr bwMode="auto">
              <a:xfrm>
                <a:off x="7972425"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59" name="Freeform 70"/>
              <p:cNvSpPr>
                <a:spLocks/>
              </p:cNvSpPr>
              <p:nvPr/>
            </p:nvSpPr>
            <p:spPr bwMode="auto">
              <a:xfrm>
                <a:off x="7794625" y="2679700"/>
                <a:ext cx="109538" cy="130175"/>
              </a:xfrm>
              <a:custGeom>
                <a:avLst/>
                <a:gdLst>
                  <a:gd name="T0" fmla="*/ 69 w 69"/>
                  <a:gd name="T1" fmla="*/ 21 h 82"/>
                  <a:gd name="T2" fmla="*/ 35 w 69"/>
                  <a:gd name="T3" fmla="*/ 0 h 82"/>
                  <a:gd name="T4" fmla="*/ 0 w 69"/>
                  <a:gd name="T5" fmla="*/ 21 h 82"/>
                  <a:gd name="T6" fmla="*/ 0 w 69"/>
                  <a:gd name="T7" fmla="*/ 61 h 82"/>
                  <a:gd name="T8" fmla="*/ 35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5" y="0"/>
                    </a:lnTo>
                    <a:lnTo>
                      <a:pt x="0" y="21"/>
                    </a:lnTo>
                    <a:lnTo>
                      <a:pt x="0" y="61"/>
                    </a:lnTo>
                    <a:lnTo>
                      <a:pt x="35"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0" name="Freeform 74"/>
              <p:cNvSpPr>
                <a:spLocks/>
              </p:cNvSpPr>
              <p:nvPr/>
            </p:nvSpPr>
            <p:spPr bwMode="auto">
              <a:xfrm>
                <a:off x="7316788" y="2679700"/>
                <a:ext cx="112713" cy="130175"/>
              </a:xfrm>
              <a:custGeom>
                <a:avLst/>
                <a:gdLst>
                  <a:gd name="T0" fmla="*/ 71 w 71"/>
                  <a:gd name="T1" fmla="*/ 21 h 82"/>
                  <a:gd name="T2" fmla="*/ 36 w 71"/>
                  <a:gd name="T3" fmla="*/ 0 h 82"/>
                  <a:gd name="T4" fmla="*/ 0 w 71"/>
                  <a:gd name="T5" fmla="*/ 21 h 82"/>
                  <a:gd name="T6" fmla="*/ 0 w 71"/>
                  <a:gd name="T7" fmla="*/ 61 h 82"/>
                  <a:gd name="T8" fmla="*/ 36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6" y="0"/>
                    </a:lnTo>
                    <a:lnTo>
                      <a:pt x="0" y="21"/>
                    </a:lnTo>
                    <a:lnTo>
                      <a:pt x="0" y="61"/>
                    </a:lnTo>
                    <a:lnTo>
                      <a:pt x="36"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1" name="Freeform 75"/>
              <p:cNvSpPr>
                <a:spLocks/>
              </p:cNvSpPr>
              <p:nvPr/>
            </p:nvSpPr>
            <p:spPr bwMode="auto">
              <a:xfrm>
                <a:off x="7258050" y="2578100"/>
                <a:ext cx="111125" cy="127000"/>
              </a:xfrm>
              <a:custGeom>
                <a:avLst/>
                <a:gdLst>
                  <a:gd name="T0" fmla="*/ 70 w 70"/>
                  <a:gd name="T1" fmla="*/ 20 h 80"/>
                  <a:gd name="T2" fmla="*/ 35 w 70"/>
                  <a:gd name="T3" fmla="*/ 0 h 80"/>
                  <a:gd name="T4" fmla="*/ 0 w 70"/>
                  <a:gd name="T5" fmla="*/ 20 h 80"/>
                  <a:gd name="T6" fmla="*/ 0 w 70"/>
                  <a:gd name="T7" fmla="*/ 61 h 80"/>
                  <a:gd name="T8" fmla="*/ 35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5" y="0"/>
                    </a:lnTo>
                    <a:lnTo>
                      <a:pt x="0" y="20"/>
                    </a:lnTo>
                    <a:lnTo>
                      <a:pt x="0" y="61"/>
                    </a:lnTo>
                    <a:lnTo>
                      <a:pt x="35"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2" name="Freeform 76"/>
              <p:cNvSpPr>
                <a:spLocks/>
              </p:cNvSpPr>
              <p:nvPr/>
            </p:nvSpPr>
            <p:spPr bwMode="auto">
              <a:xfrm>
                <a:off x="7794625" y="2887663"/>
                <a:ext cx="109538" cy="127000"/>
              </a:xfrm>
              <a:custGeom>
                <a:avLst/>
                <a:gdLst>
                  <a:gd name="T0" fmla="*/ 69 w 69"/>
                  <a:gd name="T1" fmla="*/ 19 h 80"/>
                  <a:gd name="T2" fmla="*/ 35 w 69"/>
                  <a:gd name="T3" fmla="*/ 0 h 80"/>
                  <a:gd name="T4" fmla="*/ 0 w 69"/>
                  <a:gd name="T5" fmla="*/ 19 h 80"/>
                  <a:gd name="T6" fmla="*/ 0 w 69"/>
                  <a:gd name="T7" fmla="*/ 60 h 80"/>
                  <a:gd name="T8" fmla="*/ 35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5" y="0"/>
                    </a:lnTo>
                    <a:lnTo>
                      <a:pt x="0" y="19"/>
                    </a:lnTo>
                    <a:lnTo>
                      <a:pt x="0" y="60"/>
                    </a:lnTo>
                    <a:lnTo>
                      <a:pt x="35"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3" name="Freeform 77"/>
              <p:cNvSpPr>
                <a:spLocks/>
              </p:cNvSpPr>
              <p:nvPr/>
            </p:nvSpPr>
            <p:spPr bwMode="auto">
              <a:xfrm>
                <a:off x="7794625" y="3092450"/>
                <a:ext cx="109538" cy="128588"/>
              </a:xfrm>
              <a:custGeom>
                <a:avLst/>
                <a:gdLst>
                  <a:gd name="T0" fmla="*/ 69 w 69"/>
                  <a:gd name="T1" fmla="*/ 21 h 81"/>
                  <a:gd name="T2" fmla="*/ 35 w 69"/>
                  <a:gd name="T3" fmla="*/ 0 h 81"/>
                  <a:gd name="T4" fmla="*/ 0 w 69"/>
                  <a:gd name="T5" fmla="*/ 21 h 81"/>
                  <a:gd name="T6" fmla="*/ 0 w 69"/>
                  <a:gd name="T7" fmla="*/ 61 h 81"/>
                  <a:gd name="T8" fmla="*/ 35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5" y="0"/>
                    </a:lnTo>
                    <a:lnTo>
                      <a:pt x="0" y="21"/>
                    </a:lnTo>
                    <a:lnTo>
                      <a:pt x="0" y="61"/>
                    </a:lnTo>
                    <a:lnTo>
                      <a:pt x="35"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4" name="Freeform 78"/>
              <p:cNvSpPr>
                <a:spLocks/>
              </p:cNvSpPr>
              <p:nvPr/>
            </p:nvSpPr>
            <p:spPr bwMode="auto">
              <a:xfrm>
                <a:off x="7853363"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5" name="Freeform 79"/>
              <p:cNvSpPr>
                <a:spLocks/>
              </p:cNvSpPr>
              <p:nvPr/>
            </p:nvSpPr>
            <p:spPr bwMode="auto">
              <a:xfrm>
                <a:off x="7794625" y="3298825"/>
                <a:ext cx="109538" cy="127000"/>
              </a:xfrm>
              <a:custGeom>
                <a:avLst/>
                <a:gdLst>
                  <a:gd name="T0" fmla="*/ 69 w 69"/>
                  <a:gd name="T1" fmla="*/ 20 h 80"/>
                  <a:gd name="T2" fmla="*/ 35 w 69"/>
                  <a:gd name="T3" fmla="*/ 0 h 80"/>
                  <a:gd name="T4" fmla="*/ 0 w 69"/>
                  <a:gd name="T5" fmla="*/ 20 h 80"/>
                  <a:gd name="T6" fmla="*/ 0 w 69"/>
                  <a:gd name="T7" fmla="*/ 61 h 80"/>
                  <a:gd name="T8" fmla="*/ 35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5" y="0"/>
                    </a:lnTo>
                    <a:lnTo>
                      <a:pt x="0" y="20"/>
                    </a:lnTo>
                    <a:lnTo>
                      <a:pt x="0" y="61"/>
                    </a:lnTo>
                    <a:lnTo>
                      <a:pt x="35"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6" name="Freeform 81"/>
              <p:cNvSpPr>
                <a:spLocks/>
              </p:cNvSpPr>
              <p:nvPr/>
            </p:nvSpPr>
            <p:spPr bwMode="auto">
              <a:xfrm>
                <a:off x="7675563" y="3092450"/>
                <a:ext cx="111125" cy="128588"/>
              </a:xfrm>
              <a:custGeom>
                <a:avLst/>
                <a:gdLst>
                  <a:gd name="T0" fmla="*/ 70 w 70"/>
                  <a:gd name="T1" fmla="*/ 21 h 81"/>
                  <a:gd name="T2" fmla="*/ 34 w 70"/>
                  <a:gd name="T3" fmla="*/ 0 h 81"/>
                  <a:gd name="T4" fmla="*/ 0 w 70"/>
                  <a:gd name="T5" fmla="*/ 21 h 81"/>
                  <a:gd name="T6" fmla="*/ 0 w 70"/>
                  <a:gd name="T7" fmla="*/ 61 h 81"/>
                  <a:gd name="T8" fmla="*/ 34 w 70"/>
                  <a:gd name="T9" fmla="*/ 81 h 81"/>
                  <a:gd name="T10" fmla="*/ 70 w 70"/>
                  <a:gd name="T11" fmla="*/ 61 h 81"/>
                  <a:gd name="T12" fmla="*/ 70 w 70"/>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1"/>
                    </a:moveTo>
                    <a:lnTo>
                      <a:pt x="34" y="0"/>
                    </a:lnTo>
                    <a:lnTo>
                      <a:pt x="0" y="21"/>
                    </a:lnTo>
                    <a:lnTo>
                      <a:pt x="0" y="61"/>
                    </a:lnTo>
                    <a:lnTo>
                      <a:pt x="34" y="81"/>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7" name="Freeform 82"/>
              <p:cNvSpPr>
                <a:spLocks/>
              </p:cNvSpPr>
              <p:nvPr/>
            </p:nvSpPr>
            <p:spPr bwMode="auto">
              <a:xfrm>
                <a:off x="7734300" y="2990850"/>
                <a:ext cx="112713" cy="127000"/>
              </a:xfrm>
              <a:custGeom>
                <a:avLst/>
                <a:gdLst>
                  <a:gd name="T0" fmla="*/ 71 w 71"/>
                  <a:gd name="T1" fmla="*/ 19 h 80"/>
                  <a:gd name="T2" fmla="*/ 35 w 71"/>
                  <a:gd name="T3" fmla="*/ 0 h 80"/>
                  <a:gd name="T4" fmla="*/ 0 w 71"/>
                  <a:gd name="T5" fmla="*/ 19 h 80"/>
                  <a:gd name="T6" fmla="*/ 0 w 71"/>
                  <a:gd name="T7" fmla="*/ 59 h 80"/>
                  <a:gd name="T8" fmla="*/ 35 w 71"/>
                  <a:gd name="T9" fmla="*/ 80 h 80"/>
                  <a:gd name="T10" fmla="*/ 71 w 71"/>
                  <a:gd name="T11" fmla="*/ 59 h 80"/>
                  <a:gd name="T12" fmla="*/ 71 w 71"/>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19"/>
                    </a:moveTo>
                    <a:lnTo>
                      <a:pt x="35" y="0"/>
                    </a:lnTo>
                    <a:lnTo>
                      <a:pt x="0" y="19"/>
                    </a:lnTo>
                    <a:lnTo>
                      <a:pt x="0" y="59"/>
                    </a:lnTo>
                    <a:lnTo>
                      <a:pt x="35" y="80"/>
                    </a:lnTo>
                    <a:lnTo>
                      <a:pt x="71" y="59"/>
                    </a:lnTo>
                    <a:lnTo>
                      <a:pt x="71"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8" name="Freeform 83"/>
              <p:cNvSpPr>
                <a:spLocks/>
              </p:cNvSpPr>
              <p:nvPr/>
            </p:nvSpPr>
            <p:spPr bwMode="auto">
              <a:xfrm>
                <a:off x="7675563" y="3298825"/>
                <a:ext cx="111125" cy="127000"/>
              </a:xfrm>
              <a:custGeom>
                <a:avLst/>
                <a:gdLst>
                  <a:gd name="T0" fmla="*/ 70 w 70"/>
                  <a:gd name="T1" fmla="*/ 20 h 80"/>
                  <a:gd name="T2" fmla="*/ 34 w 70"/>
                  <a:gd name="T3" fmla="*/ 0 h 80"/>
                  <a:gd name="T4" fmla="*/ 0 w 70"/>
                  <a:gd name="T5" fmla="*/ 20 h 80"/>
                  <a:gd name="T6" fmla="*/ 0 w 70"/>
                  <a:gd name="T7" fmla="*/ 61 h 80"/>
                  <a:gd name="T8" fmla="*/ 34 w 70"/>
                  <a:gd name="T9" fmla="*/ 80 h 80"/>
                  <a:gd name="T10" fmla="*/ 70 w 70"/>
                  <a:gd name="T11" fmla="*/ 61 h 80"/>
                  <a:gd name="T12" fmla="*/ 70 w 70"/>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0"/>
                    </a:moveTo>
                    <a:lnTo>
                      <a:pt x="34" y="0"/>
                    </a:lnTo>
                    <a:lnTo>
                      <a:pt x="0" y="20"/>
                    </a:lnTo>
                    <a:lnTo>
                      <a:pt x="0" y="61"/>
                    </a:lnTo>
                    <a:lnTo>
                      <a:pt x="34" y="80"/>
                    </a:lnTo>
                    <a:lnTo>
                      <a:pt x="70" y="61"/>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69" name="Freeform 84"/>
              <p:cNvSpPr>
                <a:spLocks/>
              </p:cNvSpPr>
              <p:nvPr/>
            </p:nvSpPr>
            <p:spPr bwMode="auto">
              <a:xfrm>
                <a:off x="7734300" y="3195638"/>
                <a:ext cx="112713" cy="127000"/>
              </a:xfrm>
              <a:custGeom>
                <a:avLst/>
                <a:gdLst>
                  <a:gd name="T0" fmla="*/ 71 w 71"/>
                  <a:gd name="T1" fmla="*/ 21 h 80"/>
                  <a:gd name="T2" fmla="*/ 35 w 71"/>
                  <a:gd name="T3" fmla="*/ 0 h 80"/>
                  <a:gd name="T4" fmla="*/ 0 w 71"/>
                  <a:gd name="T5" fmla="*/ 21 h 80"/>
                  <a:gd name="T6" fmla="*/ 0 w 71"/>
                  <a:gd name="T7" fmla="*/ 61 h 80"/>
                  <a:gd name="T8" fmla="*/ 35 w 71"/>
                  <a:gd name="T9" fmla="*/ 80 h 80"/>
                  <a:gd name="T10" fmla="*/ 71 w 71"/>
                  <a:gd name="T11" fmla="*/ 61 h 80"/>
                  <a:gd name="T12" fmla="*/ 71 w 71"/>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1"/>
                    </a:moveTo>
                    <a:lnTo>
                      <a:pt x="35" y="0"/>
                    </a:lnTo>
                    <a:lnTo>
                      <a:pt x="0" y="21"/>
                    </a:lnTo>
                    <a:lnTo>
                      <a:pt x="0" y="61"/>
                    </a:lnTo>
                    <a:lnTo>
                      <a:pt x="35" y="80"/>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0" name="Freeform 85"/>
              <p:cNvSpPr>
                <a:spLocks/>
              </p:cNvSpPr>
              <p:nvPr/>
            </p:nvSpPr>
            <p:spPr bwMode="auto">
              <a:xfrm>
                <a:off x="7675563" y="3505200"/>
                <a:ext cx="111125" cy="128588"/>
              </a:xfrm>
              <a:custGeom>
                <a:avLst/>
                <a:gdLst>
                  <a:gd name="T0" fmla="*/ 70 w 70"/>
                  <a:gd name="T1" fmla="*/ 20 h 81"/>
                  <a:gd name="T2" fmla="*/ 34 w 70"/>
                  <a:gd name="T3" fmla="*/ 0 h 81"/>
                  <a:gd name="T4" fmla="*/ 0 w 70"/>
                  <a:gd name="T5" fmla="*/ 20 h 81"/>
                  <a:gd name="T6" fmla="*/ 0 w 70"/>
                  <a:gd name="T7" fmla="*/ 60 h 81"/>
                  <a:gd name="T8" fmla="*/ 34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4" y="0"/>
                    </a:lnTo>
                    <a:lnTo>
                      <a:pt x="0" y="20"/>
                    </a:lnTo>
                    <a:lnTo>
                      <a:pt x="0" y="60"/>
                    </a:lnTo>
                    <a:lnTo>
                      <a:pt x="34"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1" name="Freeform 86"/>
              <p:cNvSpPr>
                <a:spLocks/>
              </p:cNvSpPr>
              <p:nvPr/>
            </p:nvSpPr>
            <p:spPr bwMode="auto">
              <a:xfrm>
                <a:off x="7734300" y="3400425"/>
                <a:ext cx="112713" cy="130175"/>
              </a:xfrm>
              <a:custGeom>
                <a:avLst/>
                <a:gdLst>
                  <a:gd name="T0" fmla="*/ 71 w 71"/>
                  <a:gd name="T1" fmla="*/ 21 h 82"/>
                  <a:gd name="T2" fmla="*/ 35 w 71"/>
                  <a:gd name="T3" fmla="*/ 0 h 82"/>
                  <a:gd name="T4" fmla="*/ 0 w 71"/>
                  <a:gd name="T5" fmla="*/ 21 h 82"/>
                  <a:gd name="T6" fmla="*/ 0 w 71"/>
                  <a:gd name="T7" fmla="*/ 61 h 82"/>
                  <a:gd name="T8" fmla="*/ 35 w 71"/>
                  <a:gd name="T9" fmla="*/ 82 h 82"/>
                  <a:gd name="T10" fmla="*/ 71 w 71"/>
                  <a:gd name="T11" fmla="*/ 61 h 82"/>
                  <a:gd name="T12" fmla="*/ 71 w 71"/>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1" h="82">
                    <a:moveTo>
                      <a:pt x="71" y="21"/>
                    </a:moveTo>
                    <a:lnTo>
                      <a:pt x="35" y="0"/>
                    </a:lnTo>
                    <a:lnTo>
                      <a:pt x="0" y="21"/>
                    </a:lnTo>
                    <a:lnTo>
                      <a:pt x="0" y="61"/>
                    </a:lnTo>
                    <a:lnTo>
                      <a:pt x="35" y="82"/>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2" name="Freeform 87"/>
              <p:cNvSpPr>
                <a:spLocks/>
              </p:cNvSpPr>
              <p:nvPr/>
            </p:nvSpPr>
            <p:spPr bwMode="auto">
              <a:xfrm>
                <a:off x="7497763" y="2784475"/>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3" name="Freeform 89"/>
              <p:cNvSpPr>
                <a:spLocks/>
              </p:cNvSpPr>
              <p:nvPr/>
            </p:nvSpPr>
            <p:spPr bwMode="auto">
              <a:xfrm>
                <a:off x="7554913" y="3092450"/>
                <a:ext cx="112713" cy="128588"/>
              </a:xfrm>
              <a:custGeom>
                <a:avLst/>
                <a:gdLst>
                  <a:gd name="T0" fmla="*/ 71 w 71"/>
                  <a:gd name="T1" fmla="*/ 21 h 81"/>
                  <a:gd name="T2" fmla="*/ 36 w 71"/>
                  <a:gd name="T3" fmla="*/ 0 h 81"/>
                  <a:gd name="T4" fmla="*/ 0 w 71"/>
                  <a:gd name="T5" fmla="*/ 21 h 81"/>
                  <a:gd name="T6" fmla="*/ 0 w 71"/>
                  <a:gd name="T7" fmla="*/ 61 h 81"/>
                  <a:gd name="T8" fmla="*/ 36 w 71"/>
                  <a:gd name="T9" fmla="*/ 81 h 81"/>
                  <a:gd name="T10" fmla="*/ 71 w 71"/>
                  <a:gd name="T11" fmla="*/ 61 h 81"/>
                  <a:gd name="T12" fmla="*/ 71 w 71"/>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1"/>
                    </a:moveTo>
                    <a:lnTo>
                      <a:pt x="36" y="0"/>
                    </a:lnTo>
                    <a:lnTo>
                      <a:pt x="0" y="21"/>
                    </a:lnTo>
                    <a:lnTo>
                      <a:pt x="0" y="61"/>
                    </a:lnTo>
                    <a:lnTo>
                      <a:pt x="36" y="81"/>
                    </a:lnTo>
                    <a:lnTo>
                      <a:pt x="71" y="61"/>
                    </a:lnTo>
                    <a:lnTo>
                      <a:pt x="71"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4" name="Freeform 90"/>
              <p:cNvSpPr>
                <a:spLocks/>
              </p:cNvSpPr>
              <p:nvPr/>
            </p:nvSpPr>
            <p:spPr bwMode="auto">
              <a:xfrm>
                <a:off x="7615238" y="2990850"/>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5" name="Freeform 91"/>
              <p:cNvSpPr>
                <a:spLocks/>
              </p:cNvSpPr>
              <p:nvPr/>
            </p:nvSpPr>
            <p:spPr bwMode="auto">
              <a:xfrm>
                <a:off x="7554913" y="3298825"/>
                <a:ext cx="112713" cy="127000"/>
              </a:xfrm>
              <a:custGeom>
                <a:avLst/>
                <a:gdLst>
                  <a:gd name="T0" fmla="*/ 71 w 71"/>
                  <a:gd name="T1" fmla="*/ 20 h 80"/>
                  <a:gd name="T2" fmla="*/ 36 w 71"/>
                  <a:gd name="T3" fmla="*/ 0 h 80"/>
                  <a:gd name="T4" fmla="*/ 0 w 71"/>
                  <a:gd name="T5" fmla="*/ 20 h 80"/>
                  <a:gd name="T6" fmla="*/ 0 w 71"/>
                  <a:gd name="T7" fmla="*/ 61 h 80"/>
                  <a:gd name="T8" fmla="*/ 36 w 71"/>
                  <a:gd name="T9" fmla="*/ 80 h 80"/>
                  <a:gd name="T10" fmla="*/ 71 w 71"/>
                  <a:gd name="T11" fmla="*/ 61 h 80"/>
                  <a:gd name="T12" fmla="*/ 71 w 71"/>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71" h="80">
                    <a:moveTo>
                      <a:pt x="71" y="20"/>
                    </a:moveTo>
                    <a:lnTo>
                      <a:pt x="36" y="0"/>
                    </a:lnTo>
                    <a:lnTo>
                      <a:pt x="0" y="20"/>
                    </a:lnTo>
                    <a:lnTo>
                      <a:pt x="0" y="61"/>
                    </a:lnTo>
                    <a:lnTo>
                      <a:pt x="36" y="80"/>
                    </a:lnTo>
                    <a:lnTo>
                      <a:pt x="71" y="61"/>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6" name="Freeform 92"/>
              <p:cNvSpPr>
                <a:spLocks/>
              </p:cNvSpPr>
              <p:nvPr/>
            </p:nvSpPr>
            <p:spPr bwMode="auto">
              <a:xfrm>
                <a:off x="7615238" y="3195638"/>
                <a:ext cx="111125" cy="127000"/>
              </a:xfrm>
              <a:custGeom>
                <a:avLst/>
                <a:gdLst>
                  <a:gd name="T0" fmla="*/ 70 w 70"/>
                  <a:gd name="T1" fmla="*/ 21 h 80"/>
                  <a:gd name="T2" fmla="*/ 36 w 70"/>
                  <a:gd name="T3" fmla="*/ 0 h 80"/>
                  <a:gd name="T4" fmla="*/ 0 w 70"/>
                  <a:gd name="T5" fmla="*/ 21 h 80"/>
                  <a:gd name="T6" fmla="*/ 0 w 70"/>
                  <a:gd name="T7" fmla="*/ 61 h 80"/>
                  <a:gd name="T8" fmla="*/ 36 w 70"/>
                  <a:gd name="T9" fmla="*/ 80 h 80"/>
                  <a:gd name="T10" fmla="*/ 70 w 70"/>
                  <a:gd name="T11" fmla="*/ 61 h 80"/>
                  <a:gd name="T12" fmla="*/ 70 w 70"/>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21"/>
                    </a:moveTo>
                    <a:lnTo>
                      <a:pt x="36" y="0"/>
                    </a:lnTo>
                    <a:lnTo>
                      <a:pt x="0" y="21"/>
                    </a:lnTo>
                    <a:lnTo>
                      <a:pt x="0" y="61"/>
                    </a:lnTo>
                    <a:lnTo>
                      <a:pt x="36" y="80"/>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7" name="Freeform 93"/>
              <p:cNvSpPr>
                <a:spLocks/>
              </p:cNvSpPr>
              <p:nvPr/>
            </p:nvSpPr>
            <p:spPr bwMode="auto">
              <a:xfrm>
                <a:off x="7554913" y="3505200"/>
                <a:ext cx="112713" cy="128588"/>
              </a:xfrm>
              <a:custGeom>
                <a:avLst/>
                <a:gdLst>
                  <a:gd name="T0" fmla="*/ 71 w 71"/>
                  <a:gd name="T1" fmla="*/ 20 h 81"/>
                  <a:gd name="T2" fmla="*/ 36 w 71"/>
                  <a:gd name="T3" fmla="*/ 0 h 81"/>
                  <a:gd name="T4" fmla="*/ 0 w 71"/>
                  <a:gd name="T5" fmla="*/ 20 h 81"/>
                  <a:gd name="T6" fmla="*/ 0 w 71"/>
                  <a:gd name="T7" fmla="*/ 60 h 81"/>
                  <a:gd name="T8" fmla="*/ 36 w 71"/>
                  <a:gd name="T9" fmla="*/ 81 h 81"/>
                  <a:gd name="T10" fmla="*/ 71 w 71"/>
                  <a:gd name="T11" fmla="*/ 60 h 81"/>
                  <a:gd name="T12" fmla="*/ 71 w 71"/>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1" h="81">
                    <a:moveTo>
                      <a:pt x="71" y="20"/>
                    </a:moveTo>
                    <a:lnTo>
                      <a:pt x="36" y="0"/>
                    </a:lnTo>
                    <a:lnTo>
                      <a:pt x="0" y="20"/>
                    </a:lnTo>
                    <a:lnTo>
                      <a:pt x="0" y="60"/>
                    </a:lnTo>
                    <a:lnTo>
                      <a:pt x="36" y="81"/>
                    </a:lnTo>
                    <a:lnTo>
                      <a:pt x="71" y="60"/>
                    </a:lnTo>
                    <a:lnTo>
                      <a:pt x="71"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8" name="Freeform 94"/>
              <p:cNvSpPr>
                <a:spLocks/>
              </p:cNvSpPr>
              <p:nvPr/>
            </p:nvSpPr>
            <p:spPr bwMode="auto">
              <a:xfrm>
                <a:off x="7615238" y="3400425"/>
                <a:ext cx="111125" cy="130175"/>
              </a:xfrm>
              <a:custGeom>
                <a:avLst/>
                <a:gdLst>
                  <a:gd name="T0" fmla="*/ 70 w 70"/>
                  <a:gd name="T1" fmla="*/ 21 h 82"/>
                  <a:gd name="T2" fmla="*/ 36 w 70"/>
                  <a:gd name="T3" fmla="*/ 0 h 82"/>
                  <a:gd name="T4" fmla="*/ 0 w 70"/>
                  <a:gd name="T5" fmla="*/ 21 h 82"/>
                  <a:gd name="T6" fmla="*/ 0 w 70"/>
                  <a:gd name="T7" fmla="*/ 61 h 82"/>
                  <a:gd name="T8" fmla="*/ 36 w 70"/>
                  <a:gd name="T9" fmla="*/ 82 h 82"/>
                  <a:gd name="T10" fmla="*/ 70 w 70"/>
                  <a:gd name="T11" fmla="*/ 61 h 82"/>
                  <a:gd name="T12" fmla="*/ 70 w 70"/>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70" h="82">
                    <a:moveTo>
                      <a:pt x="70" y="21"/>
                    </a:moveTo>
                    <a:lnTo>
                      <a:pt x="36" y="0"/>
                    </a:lnTo>
                    <a:lnTo>
                      <a:pt x="0" y="21"/>
                    </a:lnTo>
                    <a:lnTo>
                      <a:pt x="0" y="61"/>
                    </a:lnTo>
                    <a:lnTo>
                      <a:pt x="36" y="82"/>
                    </a:lnTo>
                    <a:lnTo>
                      <a:pt x="70" y="61"/>
                    </a:lnTo>
                    <a:lnTo>
                      <a:pt x="70"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79" name="Freeform 95"/>
              <p:cNvSpPr>
                <a:spLocks/>
              </p:cNvSpPr>
              <p:nvPr/>
            </p:nvSpPr>
            <p:spPr bwMode="auto">
              <a:xfrm>
                <a:off x="7615238" y="3608388"/>
                <a:ext cx="111125" cy="127000"/>
              </a:xfrm>
              <a:custGeom>
                <a:avLst/>
                <a:gdLst>
                  <a:gd name="T0" fmla="*/ 70 w 70"/>
                  <a:gd name="T1" fmla="*/ 19 h 80"/>
                  <a:gd name="T2" fmla="*/ 36 w 70"/>
                  <a:gd name="T3" fmla="*/ 0 h 80"/>
                  <a:gd name="T4" fmla="*/ 0 w 70"/>
                  <a:gd name="T5" fmla="*/ 19 h 80"/>
                  <a:gd name="T6" fmla="*/ 0 w 70"/>
                  <a:gd name="T7" fmla="*/ 59 h 80"/>
                  <a:gd name="T8" fmla="*/ 36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6" y="0"/>
                    </a:lnTo>
                    <a:lnTo>
                      <a:pt x="0" y="19"/>
                    </a:lnTo>
                    <a:lnTo>
                      <a:pt x="0" y="59"/>
                    </a:lnTo>
                    <a:lnTo>
                      <a:pt x="36"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0" name="Freeform 96"/>
              <p:cNvSpPr>
                <a:spLocks/>
              </p:cNvSpPr>
              <p:nvPr/>
            </p:nvSpPr>
            <p:spPr bwMode="auto">
              <a:xfrm>
                <a:off x="7377113" y="2784475"/>
                <a:ext cx="111125" cy="128588"/>
              </a:xfrm>
              <a:custGeom>
                <a:avLst/>
                <a:gdLst>
                  <a:gd name="T0" fmla="*/ 70 w 70"/>
                  <a:gd name="T1" fmla="*/ 20 h 81"/>
                  <a:gd name="T2" fmla="*/ 35 w 70"/>
                  <a:gd name="T3" fmla="*/ 0 h 81"/>
                  <a:gd name="T4" fmla="*/ 0 w 70"/>
                  <a:gd name="T5" fmla="*/ 20 h 81"/>
                  <a:gd name="T6" fmla="*/ 0 w 70"/>
                  <a:gd name="T7" fmla="*/ 60 h 81"/>
                  <a:gd name="T8" fmla="*/ 35 w 70"/>
                  <a:gd name="T9" fmla="*/ 81 h 81"/>
                  <a:gd name="T10" fmla="*/ 70 w 70"/>
                  <a:gd name="T11" fmla="*/ 60 h 81"/>
                  <a:gd name="T12" fmla="*/ 70 w 70"/>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70" h="81">
                    <a:moveTo>
                      <a:pt x="70" y="20"/>
                    </a:moveTo>
                    <a:lnTo>
                      <a:pt x="35" y="0"/>
                    </a:lnTo>
                    <a:lnTo>
                      <a:pt x="0" y="20"/>
                    </a:lnTo>
                    <a:lnTo>
                      <a:pt x="0" y="60"/>
                    </a:lnTo>
                    <a:lnTo>
                      <a:pt x="35" y="81"/>
                    </a:lnTo>
                    <a:lnTo>
                      <a:pt x="70" y="60"/>
                    </a:lnTo>
                    <a:lnTo>
                      <a:pt x="70"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1" name="Freeform 97"/>
              <p:cNvSpPr>
                <a:spLocks/>
              </p:cNvSpPr>
              <p:nvPr/>
            </p:nvSpPr>
            <p:spPr bwMode="auto">
              <a:xfrm>
                <a:off x="7437438" y="2887663"/>
                <a:ext cx="109538" cy="127000"/>
              </a:xfrm>
              <a:custGeom>
                <a:avLst/>
                <a:gdLst>
                  <a:gd name="T0" fmla="*/ 69 w 69"/>
                  <a:gd name="T1" fmla="*/ 19 h 80"/>
                  <a:gd name="T2" fmla="*/ 34 w 69"/>
                  <a:gd name="T3" fmla="*/ 0 h 80"/>
                  <a:gd name="T4" fmla="*/ 0 w 69"/>
                  <a:gd name="T5" fmla="*/ 19 h 80"/>
                  <a:gd name="T6" fmla="*/ 0 w 69"/>
                  <a:gd name="T7" fmla="*/ 60 h 80"/>
                  <a:gd name="T8" fmla="*/ 34 w 69"/>
                  <a:gd name="T9" fmla="*/ 80 h 80"/>
                  <a:gd name="T10" fmla="*/ 69 w 69"/>
                  <a:gd name="T11" fmla="*/ 60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60"/>
                    </a:lnTo>
                    <a:lnTo>
                      <a:pt x="34" y="80"/>
                    </a:lnTo>
                    <a:lnTo>
                      <a:pt x="69" y="60"/>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2" name="Freeform 98"/>
              <p:cNvSpPr>
                <a:spLocks/>
              </p:cNvSpPr>
              <p:nvPr/>
            </p:nvSpPr>
            <p:spPr bwMode="auto">
              <a:xfrm>
                <a:off x="7437438" y="3092450"/>
                <a:ext cx="109538" cy="128588"/>
              </a:xfrm>
              <a:custGeom>
                <a:avLst/>
                <a:gdLst>
                  <a:gd name="T0" fmla="*/ 69 w 69"/>
                  <a:gd name="T1" fmla="*/ 21 h 81"/>
                  <a:gd name="T2" fmla="*/ 34 w 69"/>
                  <a:gd name="T3" fmla="*/ 0 h 81"/>
                  <a:gd name="T4" fmla="*/ 0 w 69"/>
                  <a:gd name="T5" fmla="*/ 21 h 81"/>
                  <a:gd name="T6" fmla="*/ 0 w 69"/>
                  <a:gd name="T7" fmla="*/ 61 h 81"/>
                  <a:gd name="T8" fmla="*/ 34 w 69"/>
                  <a:gd name="T9" fmla="*/ 81 h 81"/>
                  <a:gd name="T10" fmla="*/ 69 w 69"/>
                  <a:gd name="T11" fmla="*/ 61 h 81"/>
                  <a:gd name="T12" fmla="*/ 69 w 69"/>
                  <a:gd name="T13" fmla="*/ 21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1"/>
                    </a:moveTo>
                    <a:lnTo>
                      <a:pt x="34" y="0"/>
                    </a:lnTo>
                    <a:lnTo>
                      <a:pt x="0" y="21"/>
                    </a:lnTo>
                    <a:lnTo>
                      <a:pt x="0" y="61"/>
                    </a:lnTo>
                    <a:lnTo>
                      <a:pt x="34" y="81"/>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3" name="Freeform 99"/>
              <p:cNvSpPr>
                <a:spLocks/>
              </p:cNvSpPr>
              <p:nvPr/>
            </p:nvSpPr>
            <p:spPr bwMode="auto">
              <a:xfrm>
                <a:off x="7497763" y="2990850"/>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4" name="Freeform 100"/>
              <p:cNvSpPr>
                <a:spLocks/>
              </p:cNvSpPr>
              <p:nvPr/>
            </p:nvSpPr>
            <p:spPr bwMode="auto">
              <a:xfrm>
                <a:off x="7437438" y="3298825"/>
                <a:ext cx="109538" cy="127000"/>
              </a:xfrm>
              <a:custGeom>
                <a:avLst/>
                <a:gdLst>
                  <a:gd name="T0" fmla="*/ 69 w 69"/>
                  <a:gd name="T1" fmla="*/ 20 h 80"/>
                  <a:gd name="T2" fmla="*/ 34 w 69"/>
                  <a:gd name="T3" fmla="*/ 0 h 80"/>
                  <a:gd name="T4" fmla="*/ 0 w 69"/>
                  <a:gd name="T5" fmla="*/ 20 h 80"/>
                  <a:gd name="T6" fmla="*/ 0 w 69"/>
                  <a:gd name="T7" fmla="*/ 61 h 80"/>
                  <a:gd name="T8" fmla="*/ 34 w 69"/>
                  <a:gd name="T9" fmla="*/ 80 h 80"/>
                  <a:gd name="T10" fmla="*/ 69 w 69"/>
                  <a:gd name="T11" fmla="*/ 61 h 80"/>
                  <a:gd name="T12" fmla="*/ 69 w 69"/>
                  <a:gd name="T13" fmla="*/ 20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0"/>
                    </a:moveTo>
                    <a:lnTo>
                      <a:pt x="34" y="0"/>
                    </a:lnTo>
                    <a:lnTo>
                      <a:pt x="0" y="20"/>
                    </a:lnTo>
                    <a:lnTo>
                      <a:pt x="0" y="61"/>
                    </a:lnTo>
                    <a:lnTo>
                      <a:pt x="34" y="80"/>
                    </a:lnTo>
                    <a:lnTo>
                      <a:pt x="69" y="61"/>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5" name="Freeform 101"/>
              <p:cNvSpPr>
                <a:spLocks/>
              </p:cNvSpPr>
              <p:nvPr/>
            </p:nvSpPr>
            <p:spPr bwMode="auto">
              <a:xfrm>
                <a:off x="7497763" y="3195638"/>
                <a:ext cx="109538" cy="127000"/>
              </a:xfrm>
              <a:custGeom>
                <a:avLst/>
                <a:gdLst>
                  <a:gd name="T0" fmla="*/ 69 w 69"/>
                  <a:gd name="T1" fmla="*/ 21 h 80"/>
                  <a:gd name="T2" fmla="*/ 34 w 69"/>
                  <a:gd name="T3" fmla="*/ 0 h 80"/>
                  <a:gd name="T4" fmla="*/ 0 w 69"/>
                  <a:gd name="T5" fmla="*/ 21 h 80"/>
                  <a:gd name="T6" fmla="*/ 0 w 69"/>
                  <a:gd name="T7" fmla="*/ 61 h 80"/>
                  <a:gd name="T8" fmla="*/ 34 w 69"/>
                  <a:gd name="T9" fmla="*/ 80 h 80"/>
                  <a:gd name="T10" fmla="*/ 69 w 69"/>
                  <a:gd name="T11" fmla="*/ 61 h 80"/>
                  <a:gd name="T12" fmla="*/ 69 w 69"/>
                  <a:gd name="T13" fmla="*/ 21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21"/>
                    </a:moveTo>
                    <a:lnTo>
                      <a:pt x="34" y="0"/>
                    </a:lnTo>
                    <a:lnTo>
                      <a:pt x="0" y="21"/>
                    </a:lnTo>
                    <a:lnTo>
                      <a:pt x="0" y="61"/>
                    </a:lnTo>
                    <a:lnTo>
                      <a:pt x="34" y="80"/>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6" name="Freeform 102"/>
              <p:cNvSpPr>
                <a:spLocks/>
              </p:cNvSpPr>
              <p:nvPr/>
            </p:nvSpPr>
            <p:spPr bwMode="auto">
              <a:xfrm>
                <a:off x="7437438" y="3505200"/>
                <a:ext cx="109538" cy="128588"/>
              </a:xfrm>
              <a:custGeom>
                <a:avLst/>
                <a:gdLst>
                  <a:gd name="T0" fmla="*/ 69 w 69"/>
                  <a:gd name="T1" fmla="*/ 20 h 81"/>
                  <a:gd name="T2" fmla="*/ 34 w 69"/>
                  <a:gd name="T3" fmla="*/ 0 h 81"/>
                  <a:gd name="T4" fmla="*/ 0 w 69"/>
                  <a:gd name="T5" fmla="*/ 20 h 81"/>
                  <a:gd name="T6" fmla="*/ 0 w 69"/>
                  <a:gd name="T7" fmla="*/ 60 h 81"/>
                  <a:gd name="T8" fmla="*/ 34 w 69"/>
                  <a:gd name="T9" fmla="*/ 81 h 81"/>
                  <a:gd name="T10" fmla="*/ 69 w 69"/>
                  <a:gd name="T11" fmla="*/ 60 h 81"/>
                  <a:gd name="T12" fmla="*/ 69 w 69"/>
                  <a:gd name="T13" fmla="*/ 20 h 81"/>
                </a:gdLst>
                <a:ahLst/>
                <a:cxnLst>
                  <a:cxn ang="0">
                    <a:pos x="T0" y="T1"/>
                  </a:cxn>
                  <a:cxn ang="0">
                    <a:pos x="T2" y="T3"/>
                  </a:cxn>
                  <a:cxn ang="0">
                    <a:pos x="T4" y="T5"/>
                  </a:cxn>
                  <a:cxn ang="0">
                    <a:pos x="T6" y="T7"/>
                  </a:cxn>
                  <a:cxn ang="0">
                    <a:pos x="T8" y="T9"/>
                  </a:cxn>
                  <a:cxn ang="0">
                    <a:pos x="T10" y="T11"/>
                  </a:cxn>
                  <a:cxn ang="0">
                    <a:pos x="T12" y="T13"/>
                  </a:cxn>
                </a:cxnLst>
                <a:rect l="0" t="0" r="r" b="b"/>
                <a:pathLst>
                  <a:path w="69" h="81">
                    <a:moveTo>
                      <a:pt x="69" y="20"/>
                    </a:moveTo>
                    <a:lnTo>
                      <a:pt x="34" y="0"/>
                    </a:lnTo>
                    <a:lnTo>
                      <a:pt x="0" y="20"/>
                    </a:lnTo>
                    <a:lnTo>
                      <a:pt x="0" y="60"/>
                    </a:lnTo>
                    <a:lnTo>
                      <a:pt x="34" y="81"/>
                    </a:lnTo>
                    <a:lnTo>
                      <a:pt x="69" y="60"/>
                    </a:lnTo>
                    <a:lnTo>
                      <a:pt x="69" y="20"/>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7" name="Freeform 103"/>
              <p:cNvSpPr>
                <a:spLocks/>
              </p:cNvSpPr>
              <p:nvPr/>
            </p:nvSpPr>
            <p:spPr bwMode="auto">
              <a:xfrm>
                <a:off x="7497763" y="3400425"/>
                <a:ext cx="109538" cy="130175"/>
              </a:xfrm>
              <a:custGeom>
                <a:avLst/>
                <a:gdLst>
                  <a:gd name="T0" fmla="*/ 69 w 69"/>
                  <a:gd name="T1" fmla="*/ 21 h 82"/>
                  <a:gd name="T2" fmla="*/ 34 w 69"/>
                  <a:gd name="T3" fmla="*/ 0 h 82"/>
                  <a:gd name="T4" fmla="*/ 0 w 69"/>
                  <a:gd name="T5" fmla="*/ 21 h 82"/>
                  <a:gd name="T6" fmla="*/ 0 w 69"/>
                  <a:gd name="T7" fmla="*/ 61 h 82"/>
                  <a:gd name="T8" fmla="*/ 34 w 69"/>
                  <a:gd name="T9" fmla="*/ 82 h 82"/>
                  <a:gd name="T10" fmla="*/ 69 w 69"/>
                  <a:gd name="T11" fmla="*/ 61 h 82"/>
                  <a:gd name="T12" fmla="*/ 69 w 69"/>
                  <a:gd name="T13" fmla="*/ 21 h 82"/>
                </a:gdLst>
                <a:ahLst/>
                <a:cxnLst>
                  <a:cxn ang="0">
                    <a:pos x="T0" y="T1"/>
                  </a:cxn>
                  <a:cxn ang="0">
                    <a:pos x="T2" y="T3"/>
                  </a:cxn>
                  <a:cxn ang="0">
                    <a:pos x="T4" y="T5"/>
                  </a:cxn>
                  <a:cxn ang="0">
                    <a:pos x="T6" y="T7"/>
                  </a:cxn>
                  <a:cxn ang="0">
                    <a:pos x="T8" y="T9"/>
                  </a:cxn>
                  <a:cxn ang="0">
                    <a:pos x="T10" y="T11"/>
                  </a:cxn>
                  <a:cxn ang="0">
                    <a:pos x="T12" y="T13"/>
                  </a:cxn>
                </a:cxnLst>
                <a:rect l="0" t="0" r="r" b="b"/>
                <a:pathLst>
                  <a:path w="69" h="82">
                    <a:moveTo>
                      <a:pt x="69" y="21"/>
                    </a:moveTo>
                    <a:lnTo>
                      <a:pt x="34" y="0"/>
                    </a:lnTo>
                    <a:lnTo>
                      <a:pt x="0" y="21"/>
                    </a:lnTo>
                    <a:lnTo>
                      <a:pt x="0" y="61"/>
                    </a:lnTo>
                    <a:lnTo>
                      <a:pt x="34" y="82"/>
                    </a:lnTo>
                    <a:lnTo>
                      <a:pt x="69" y="61"/>
                    </a:lnTo>
                    <a:lnTo>
                      <a:pt x="69" y="21"/>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8" name="Freeform 104"/>
              <p:cNvSpPr>
                <a:spLocks/>
              </p:cNvSpPr>
              <p:nvPr/>
            </p:nvSpPr>
            <p:spPr bwMode="auto">
              <a:xfrm>
                <a:off x="7497763" y="3608388"/>
                <a:ext cx="109538" cy="127000"/>
              </a:xfrm>
              <a:custGeom>
                <a:avLst/>
                <a:gdLst>
                  <a:gd name="T0" fmla="*/ 69 w 69"/>
                  <a:gd name="T1" fmla="*/ 19 h 80"/>
                  <a:gd name="T2" fmla="*/ 34 w 69"/>
                  <a:gd name="T3" fmla="*/ 0 h 80"/>
                  <a:gd name="T4" fmla="*/ 0 w 69"/>
                  <a:gd name="T5" fmla="*/ 19 h 80"/>
                  <a:gd name="T6" fmla="*/ 0 w 69"/>
                  <a:gd name="T7" fmla="*/ 59 h 80"/>
                  <a:gd name="T8" fmla="*/ 34 w 69"/>
                  <a:gd name="T9" fmla="*/ 80 h 80"/>
                  <a:gd name="T10" fmla="*/ 69 w 69"/>
                  <a:gd name="T11" fmla="*/ 59 h 80"/>
                  <a:gd name="T12" fmla="*/ 69 w 69"/>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69" h="80">
                    <a:moveTo>
                      <a:pt x="69" y="19"/>
                    </a:moveTo>
                    <a:lnTo>
                      <a:pt x="34" y="0"/>
                    </a:lnTo>
                    <a:lnTo>
                      <a:pt x="0" y="19"/>
                    </a:lnTo>
                    <a:lnTo>
                      <a:pt x="0" y="59"/>
                    </a:lnTo>
                    <a:lnTo>
                      <a:pt x="34" y="80"/>
                    </a:lnTo>
                    <a:lnTo>
                      <a:pt x="69" y="59"/>
                    </a:lnTo>
                    <a:lnTo>
                      <a:pt x="69"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sp>
            <p:nvSpPr>
              <p:cNvPr id="1089" name="Freeform 105"/>
              <p:cNvSpPr>
                <a:spLocks/>
              </p:cNvSpPr>
              <p:nvPr/>
            </p:nvSpPr>
            <p:spPr bwMode="auto">
              <a:xfrm>
                <a:off x="7377113" y="2990850"/>
                <a:ext cx="111125" cy="127000"/>
              </a:xfrm>
              <a:custGeom>
                <a:avLst/>
                <a:gdLst>
                  <a:gd name="T0" fmla="*/ 70 w 70"/>
                  <a:gd name="T1" fmla="*/ 19 h 80"/>
                  <a:gd name="T2" fmla="*/ 35 w 70"/>
                  <a:gd name="T3" fmla="*/ 0 h 80"/>
                  <a:gd name="T4" fmla="*/ 0 w 70"/>
                  <a:gd name="T5" fmla="*/ 19 h 80"/>
                  <a:gd name="T6" fmla="*/ 0 w 70"/>
                  <a:gd name="T7" fmla="*/ 59 h 80"/>
                  <a:gd name="T8" fmla="*/ 35 w 70"/>
                  <a:gd name="T9" fmla="*/ 80 h 80"/>
                  <a:gd name="T10" fmla="*/ 70 w 70"/>
                  <a:gd name="T11" fmla="*/ 59 h 80"/>
                  <a:gd name="T12" fmla="*/ 70 w 70"/>
                  <a:gd name="T13" fmla="*/ 19 h 80"/>
                </a:gdLst>
                <a:ahLst/>
                <a:cxnLst>
                  <a:cxn ang="0">
                    <a:pos x="T0" y="T1"/>
                  </a:cxn>
                  <a:cxn ang="0">
                    <a:pos x="T2" y="T3"/>
                  </a:cxn>
                  <a:cxn ang="0">
                    <a:pos x="T4" y="T5"/>
                  </a:cxn>
                  <a:cxn ang="0">
                    <a:pos x="T6" y="T7"/>
                  </a:cxn>
                  <a:cxn ang="0">
                    <a:pos x="T8" y="T9"/>
                  </a:cxn>
                  <a:cxn ang="0">
                    <a:pos x="T10" y="T11"/>
                  </a:cxn>
                  <a:cxn ang="0">
                    <a:pos x="T12" y="T13"/>
                  </a:cxn>
                </a:cxnLst>
                <a:rect l="0" t="0" r="r" b="b"/>
                <a:pathLst>
                  <a:path w="70" h="80">
                    <a:moveTo>
                      <a:pt x="70" y="19"/>
                    </a:moveTo>
                    <a:lnTo>
                      <a:pt x="35" y="0"/>
                    </a:lnTo>
                    <a:lnTo>
                      <a:pt x="0" y="19"/>
                    </a:lnTo>
                    <a:lnTo>
                      <a:pt x="0" y="59"/>
                    </a:lnTo>
                    <a:lnTo>
                      <a:pt x="35" y="80"/>
                    </a:lnTo>
                    <a:lnTo>
                      <a:pt x="70" y="59"/>
                    </a:lnTo>
                    <a:lnTo>
                      <a:pt x="70" y="19"/>
                    </a:lnTo>
                    <a:close/>
                  </a:path>
                </a:pathLst>
              </a:custGeom>
              <a:grpFill/>
              <a:ln w="3175">
                <a:solidFill>
                  <a:srgbClr val="296004"/>
                </a:solidFill>
                <a:round/>
                <a:headEnd/>
                <a:tailEnd/>
              </a:ln>
              <a:extLst/>
            </p:spPr>
            <p:txBody>
              <a:bodyPr/>
              <a:lstStyle/>
              <a:p>
                <a:pPr>
                  <a:defRPr/>
                </a:pPr>
                <a:endParaRPr lang="en-US" b="0" dirty="0">
                  <a:solidFill>
                    <a:prstClr val="black"/>
                  </a:solidFill>
                  <a:latin typeface="Times New Roman" pitchFamily="18" charset="0"/>
                  <a:cs typeface="+mn-cs"/>
                </a:endParaRPr>
              </a:p>
            </p:txBody>
          </p:sp>
        </p:grpSp>
        <p:grpSp>
          <p:nvGrpSpPr>
            <p:cNvPr id="239091" name="Group 973"/>
            <p:cNvGrpSpPr>
              <a:grpSpLocks/>
            </p:cNvGrpSpPr>
            <p:nvPr/>
          </p:nvGrpSpPr>
          <p:grpSpPr bwMode="auto">
            <a:xfrm>
              <a:off x="5180662" y="3215345"/>
              <a:ext cx="1474892" cy="1474892"/>
              <a:chOff x="3744647" y="1484308"/>
              <a:chExt cx="1474892" cy="1474892"/>
            </a:xfrm>
          </p:grpSpPr>
          <p:grpSp>
            <p:nvGrpSpPr>
              <p:cNvPr id="239092" name="Group 974"/>
              <p:cNvGrpSpPr>
                <a:grpSpLocks/>
              </p:cNvGrpSpPr>
              <p:nvPr/>
            </p:nvGrpSpPr>
            <p:grpSpPr bwMode="auto">
              <a:xfrm>
                <a:off x="4406575" y="1484308"/>
                <a:ext cx="151036" cy="1474892"/>
                <a:chOff x="4211414" y="1484308"/>
                <a:chExt cx="151036" cy="1474892"/>
              </a:xfrm>
            </p:grpSpPr>
            <p:grpSp>
              <p:nvGrpSpPr>
                <p:cNvPr id="239093" name="Group 996"/>
                <p:cNvGrpSpPr>
                  <a:grpSpLocks/>
                </p:cNvGrpSpPr>
                <p:nvPr/>
              </p:nvGrpSpPr>
              <p:grpSpPr bwMode="auto">
                <a:xfrm>
                  <a:off x="4211414" y="1484308"/>
                  <a:ext cx="151036" cy="142500"/>
                  <a:chOff x="7274651" y="3582604"/>
                  <a:chExt cx="91438" cy="86271"/>
                </a:xfrm>
              </p:grpSpPr>
              <p:cxnSp>
                <p:nvCxnSpPr>
                  <p:cNvPr id="1002" name="Straight Connector 1001"/>
                  <p:cNvCxnSpPr/>
                  <p:nvPr/>
                </p:nvCxnSpPr>
                <p:spPr bwMode="auto">
                  <a:xfrm>
                    <a:off x="7320370" y="3628740"/>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3" name="Flowchart: Delay 21"/>
                  <p:cNvSpPr/>
                  <p:nvPr/>
                </p:nvSpPr>
                <p:spPr>
                  <a:xfrm rot="5400000">
                    <a:off x="7297303" y="3559547"/>
                    <a:ext cx="46136" cy="9225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94" name="Group 997"/>
                <p:cNvGrpSpPr>
                  <a:grpSpLocks/>
                </p:cNvGrpSpPr>
                <p:nvPr/>
              </p:nvGrpSpPr>
              <p:grpSpPr bwMode="auto">
                <a:xfrm rot="10800000">
                  <a:off x="4211414" y="2816700"/>
                  <a:ext cx="151036" cy="142500"/>
                  <a:chOff x="7274651" y="3582604"/>
                  <a:chExt cx="91438" cy="86271"/>
                </a:xfrm>
              </p:grpSpPr>
              <p:cxnSp>
                <p:nvCxnSpPr>
                  <p:cNvPr id="1000" name="Straight Connector 999"/>
                  <p:cNvCxnSpPr/>
                  <p:nvPr/>
                </p:nvCxnSpPr>
                <p:spPr bwMode="auto">
                  <a:xfrm>
                    <a:off x="7320370" y="3628740"/>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1" name="Flowchart: Delay 21"/>
                  <p:cNvSpPr/>
                  <p:nvPr/>
                </p:nvSpPr>
                <p:spPr>
                  <a:xfrm rot="5400000">
                    <a:off x="7297302" y="3559547"/>
                    <a:ext cx="46136" cy="9225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095" name="Group 975"/>
              <p:cNvGrpSpPr>
                <a:grpSpLocks/>
              </p:cNvGrpSpPr>
              <p:nvPr/>
            </p:nvGrpSpPr>
            <p:grpSpPr bwMode="auto">
              <a:xfrm rot="2700000">
                <a:off x="4406575" y="1484308"/>
                <a:ext cx="151036" cy="1474892"/>
                <a:chOff x="4211414" y="1484308"/>
                <a:chExt cx="151036" cy="1474892"/>
              </a:xfrm>
            </p:grpSpPr>
            <p:grpSp>
              <p:nvGrpSpPr>
                <p:cNvPr id="239096" name="Group 990"/>
                <p:cNvGrpSpPr>
                  <a:grpSpLocks/>
                </p:cNvGrpSpPr>
                <p:nvPr/>
              </p:nvGrpSpPr>
              <p:grpSpPr bwMode="auto">
                <a:xfrm>
                  <a:off x="4211414" y="1484308"/>
                  <a:ext cx="151036" cy="142500"/>
                  <a:chOff x="7274651" y="3582604"/>
                  <a:chExt cx="91438" cy="86271"/>
                </a:xfrm>
              </p:grpSpPr>
              <p:cxnSp>
                <p:nvCxnSpPr>
                  <p:cNvPr id="995" name="Straight Connector 994"/>
                  <p:cNvCxnSpPr/>
                  <p:nvPr/>
                </p:nvCxnSpPr>
                <p:spPr bwMode="auto">
                  <a:xfrm>
                    <a:off x="7313233" y="3630889"/>
                    <a:ext cx="0" cy="4003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6" name="Flowchart: Delay 21"/>
                  <p:cNvSpPr/>
                  <p:nvPr/>
                </p:nvSpPr>
                <p:spPr>
                  <a:xfrm rot="5400000">
                    <a:off x="7292060" y="3562963"/>
                    <a:ext cx="44385" cy="9034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097" name="Group 991"/>
                <p:cNvGrpSpPr>
                  <a:grpSpLocks/>
                </p:cNvGrpSpPr>
                <p:nvPr/>
              </p:nvGrpSpPr>
              <p:grpSpPr bwMode="auto">
                <a:xfrm rot="10800000">
                  <a:off x="4211414" y="2816700"/>
                  <a:ext cx="151036" cy="142500"/>
                  <a:chOff x="7274651" y="3582604"/>
                  <a:chExt cx="91438" cy="86271"/>
                </a:xfrm>
              </p:grpSpPr>
              <p:cxnSp>
                <p:nvCxnSpPr>
                  <p:cNvPr id="993" name="Straight Connector 992"/>
                  <p:cNvCxnSpPr/>
                  <p:nvPr/>
                </p:nvCxnSpPr>
                <p:spPr bwMode="auto">
                  <a:xfrm>
                    <a:off x="7323769" y="3620917"/>
                    <a:ext cx="0" cy="4090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4" name="Flowchart: Delay 21"/>
                  <p:cNvSpPr/>
                  <p:nvPr/>
                </p:nvSpPr>
                <p:spPr>
                  <a:xfrm rot="5400000">
                    <a:off x="7303180" y="3555098"/>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098" name="Group 976"/>
              <p:cNvGrpSpPr>
                <a:grpSpLocks/>
              </p:cNvGrpSpPr>
              <p:nvPr/>
            </p:nvGrpSpPr>
            <p:grpSpPr bwMode="auto">
              <a:xfrm rot="5400000">
                <a:off x="4406575" y="1484308"/>
                <a:ext cx="151036" cy="1474892"/>
                <a:chOff x="4211414" y="1484308"/>
                <a:chExt cx="151036" cy="1474892"/>
              </a:xfrm>
            </p:grpSpPr>
            <p:grpSp>
              <p:nvGrpSpPr>
                <p:cNvPr id="239099" name="Group 984"/>
                <p:cNvGrpSpPr>
                  <a:grpSpLocks/>
                </p:cNvGrpSpPr>
                <p:nvPr/>
              </p:nvGrpSpPr>
              <p:grpSpPr bwMode="auto">
                <a:xfrm>
                  <a:off x="4211414" y="1484308"/>
                  <a:ext cx="151036" cy="142500"/>
                  <a:chOff x="7274651" y="3582604"/>
                  <a:chExt cx="91438" cy="86271"/>
                </a:xfrm>
              </p:grpSpPr>
              <p:cxnSp>
                <p:nvCxnSpPr>
                  <p:cNvPr id="989" name="Straight Connector 988"/>
                  <p:cNvCxnSpPr/>
                  <p:nvPr/>
                </p:nvCxnSpPr>
                <p:spPr bwMode="auto">
                  <a:xfrm>
                    <a:off x="7320850" y="3631340"/>
                    <a:ext cx="0" cy="40904"/>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0" name="Flowchart: Delay 21"/>
                  <p:cNvSpPr/>
                  <p:nvPr/>
                </p:nvSpPr>
                <p:spPr>
                  <a:xfrm rot="5400000">
                    <a:off x="7297742" y="3559577"/>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100" name="Group 985"/>
                <p:cNvGrpSpPr>
                  <a:grpSpLocks/>
                </p:cNvGrpSpPr>
                <p:nvPr/>
              </p:nvGrpSpPr>
              <p:grpSpPr bwMode="auto">
                <a:xfrm rot="10800000">
                  <a:off x="4211414" y="2816700"/>
                  <a:ext cx="151036" cy="142500"/>
                  <a:chOff x="7274651" y="3582604"/>
                  <a:chExt cx="91438" cy="86271"/>
                </a:xfrm>
              </p:grpSpPr>
              <p:cxnSp>
                <p:nvCxnSpPr>
                  <p:cNvPr id="987" name="Straight Connector 986"/>
                  <p:cNvCxnSpPr/>
                  <p:nvPr/>
                </p:nvCxnSpPr>
                <p:spPr bwMode="auto">
                  <a:xfrm>
                    <a:off x="7320851" y="3624378"/>
                    <a:ext cx="0" cy="40903"/>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8" name="Flowchart: Delay 21"/>
                  <p:cNvSpPr/>
                  <p:nvPr/>
                </p:nvSpPr>
                <p:spPr>
                  <a:xfrm rot="5400000">
                    <a:off x="7301588" y="3556096"/>
                    <a:ext cx="45255" cy="91309"/>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nvGrpSpPr>
              <p:cNvPr id="239101" name="Group 977"/>
              <p:cNvGrpSpPr>
                <a:grpSpLocks/>
              </p:cNvGrpSpPr>
              <p:nvPr/>
            </p:nvGrpSpPr>
            <p:grpSpPr bwMode="auto">
              <a:xfrm rot="8100000">
                <a:off x="4406575" y="1484308"/>
                <a:ext cx="151036" cy="1474892"/>
                <a:chOff x="4211414" y="1484308"/>
                <a:chExt cx="151036" cy="1474892"/>
              </a:xfrm>
            </p:grpSpPr>
            <p:grpSp>
              <p:nvGrpSpPr>
                <p:cNvPr id="239102" name="Group 978"/>
                <p:cNvGrpSpPr>
                  <a:grpSpLocks/>
                </p:cNvGrpSpPr>
                <p:nvPr/>
              </p:nvGrpSpPr>
              <p:grpSpPr bwMode="auto">
                <a:xfrm>
                  <a:off x="4211414" y="1484308"/>
                  <a:ext cx="151036" cy="142500"/>
                  <a:chOff x="7274651" y="3582604"/>
                  <a:chExt cx="91438" cy="86271"/>
                </a:xfrm>
              </p:grpSpPr>
              <p:cxnSp>
                <p:nvCxnSpPr>
                  <p:cNvPr id="983" name="Straight Connector 982"/>
                  <p:cNvCxnSpPr/>
                  <p:nvPr/>
                </p:nvCxnSpPr>
                <p:spPr bwMode="auto">
                  <a:xfrm>
                    <a:off x="7320677" y="3633376"/>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4" name="Flowchart: Delay 21"/>
                  <p:cNvSpPr/>
                  <p:nvPr/>
                </p:nvSpPr>
                <p:spPr>
                  <a:xfrm rot="5400000">
                    <a:off x="7300379" y="3564332"/>
                    <a:ext cx="46136" cy="94861"/>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103" name="Group 979"/>
                <p:cNvGrpSpPr>
                  <a:grpSpLocks/>
                </p:cNvGrpSpPr>
                <p:nvPr/>
              </p:nvGrpSpPr>
              <p:grpSpPr bwMode="auto">
                <a:xfrm rot="10800000">
                  <a:off x="4211414" y="2816700"/>
                  <a:ext cx="151036" cy="142500"/>
                  <a:chOff x="7274651" y="3582604"/>
                  <a:chExt cx="91438" cy="86271"/>
                </a:xfrm>
              </p:grpSpPr>
              <p:cxnSp>
                <p:nvCxnSpPr>
                  <p:cNvPr id="981" name="Straight Connector 980"/>
                  <p:cNvCxnSpPr/>
                  <p:nvPr/>
                </p:nvCxnSpPr>
                <p:spPr bwMode="auto">
                  <a:xfrm>
                    <a:off x="7320062" y="3627259"/>
                    <a:ext cx="0" cy="40369"/>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82" name="Flowchart: Delay 21"/>
                  <p:cNvSpPr/>
                  <p:nvPr/>
                </p:nvSpPr>
                <p:spPr>
                  <a:xfrm rot="5400000">
                    <a:off x="7296072" y="3555496"/>
                    <a:ext cx="46136" cy="94860"/>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grpSp>
        <p:sp>
          <p:nvSpPr>
            <p:cNvPr id="965" name="Oval 964"/>
            <p:cNvSpPr/>
            <p:nvPr/>
          </p:nvSpPr>
          <p:spPr>
            <a:xfrm>
              <a:off x="5323948" y="3361039"/>
              <a:ext cx="1183986" cy="1183986"/>
            </a:xfrm>
            <a:prstGeom prst="ellipse">
              <a:avLst/>
            </a:prstGeom>
            <a:gradFill>
              <a:gsLst>
                <a:gs pos="9000">
                  <a:schemeClr val="accent1">
                    <a:lumMod val="20000"/>
                    <a:lumOff val="80000"/>
                    <a:alpha val="90000"/>
                  </a:schemeClr>
                </a:gs>
                <a:gs pos="100000">
                  <a:schemeClr val="accent1">
                    <a:lumMod val="20000"/>
                    <a:lumOff val="80000"/>
                    <a:alpha val="0"/>
                  </a:schemeClr>
                </a:gs>
              </a:gsLst>
              <a:path path="circle">
                <a:fillToRect l="50000" t="50000" r="50000" b="50000"/>
              </a:path>
            </a:gradFill>
            <a:ln w="44450">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104" name="Group 934"/>
          <p:cNvGrpSpPr>
            <a:grpSpLocks/>
          </p:cNvGrpSpPr>
          <p:nvPr/>
        </p:nvGrpSpPr>
        <p:grpSpPr bwMode="auto">
          <a:xfrm rot="-8100000">
            <a:off x="6244620" y="2957894"/>
            <a:ext cx="150812" cy="143703"/>
            <a:chOff x="7274651" y="3582604"/>
            <a:chExt cx="91438" cy="86271"/>
          </a:xfrm>
        </p:grpSpPr>
        <p:cxnSp>
          <p:nvCxnSpPr>
            <p:cNvPr id="954" name="Straight Connector 953"/>
            <p:cNvCxnSpPr/>
            <p:nvPr/>
          </p:nvCxnSpPr>
          <p:spPr bwMode="auto">
            <a:xfrm>
              <a:off x="7321050" y="3628647"/>
              <a:ext cx="0" cy="40547"/>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5" name="Flowchart: Delay 21"/>
            <p:cNvSpPr/>
            <p:nvPr/>
          </p:nvSpPr>
          <p:spPr>
            <a:xfrm rot="5400000">
              <a:off x="7299890" y="3560805"/>
              <a:ext cx="45724"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105" name="Group 936"/>
          <p:cNvGrpSpPr>
            <a:grpSpLocks/>
          </p:cNvGrpSpPr>
          <p:nvPr/>
        </p:nvGrpSpPr>
        <p:grpSpPr bwMode="auto">
          <a:xfrm rot="-5400000">
            <a:off x="6049907" y="2487131"/>
            <a:ext cx="150813" cy="142266"/>
            <a:chOff x="7274651" y="3582604"/>
            <a:chExt cx="91438" cy="86271"/>
          </a:xfrm>
        </p:grpSpPr>
        <p:cxnSp>
          <p:nvCxnSpPr>
            <p:cNvPr id="952" name="Straight Connector 951"/>
            <p:cNvCxnSpPr/>
            <p:nvPr/>
          </p:nvCxnSpPr>
          <p:spPr bwMode="auto">
            <a:xfrm>
              <a:off x="7317001" y="3627918"/>
              <a:ext cx="0" cy="40957"/>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3" name="Flowchart: Delay 21"/>
            <p:cNvSpPr/>
            <p:nvPr/>
          </p:nvSpPr>
          <p:spPr>
            <a:xfrm rot="5400000">
              <a:off x="7297713" y="3559542"/>
              <a:ext cx="45314"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grpSp>
        <p:nvGrpSpPr>
          <p:cNvPr id="239106" name="Group 938"/>
          <p:cNvGrpSpPr>
            <a:grpSpLocks/>
          </p:cNvGrpSpPr>
          <p:nvPr/>
        </p:nvGrpSpPr>
        <p:grpSpPr bwMode="auto">
          <a:xfrm rot="-2700000">
            <a:off x="6243869" y="2016126"/>
            <a:ext cx="152324" cy="142875"/>
            <a:chOff x="7274651" y="3582604"/>
            <a:chExt cx="91438" cy="86271"/>
          </a:xfrm>
        </p:grpSpPr>
        <p:cxnSp>
          <p:nvCxnSpPr>
            <p:cNvPr id="950" name="Straight Connector 949"/>
            <p:cNvCxnSpPr/>
            <p:nvPr/>
          </p:nvCxnSpPr>
          <p:spPr bwMode="auto">
            <a:xfrm>
              <a:off x="7320370" y="3627299"/>
              <a:ext cx="0" cy="40260"/>
            </a:xfrm>
            <a:prstGeom prst="line">
              <a:avLst/>
            </a:prstGeom>
            <a:ln w="44450" cap="sq">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1" name="Flowchart: Delay 21"/>
            <p:cNvSpPr/>
            <p:nvPr/>
          </p:nvSpPr>
          <p:spPr>
            <a:xfrm rot="5400000">
              <a:off x="7297365" y="3559686"/>
              <a:ext cx="46011" cy="91438"/>
            </a:xfrm>
            <a:custGeom>
              <a:avLst/>
              <a:gdLst>
                <a:gd name="connsiteX0" fmla="*/ 0 w 192321"/>
                <a:gd name="connsiteY0" fmla="*/ 0 h 192321"/>
                <a:gd name="connsiteX1" fmla="*/ 96161 w 192321"/>
                <a:gd name="connsiteY1" fmla="*/ 0 h 192321"/>
                <a:gd name="connsiteX2" fmla="*/ 192322 w 192321"/>
                <a:gd name="connsiteY2" fmla="*/ 96161 h 192321"/>
                <a:gd name="connsiteX3" fmla="*/ 96161 w 192321"/>
                <a:gd name="connsiteY3" fmla="*/ 192322 h 192321"/>
                <a:gd name="connsiteX4" fmla="*/ 0 w 192321"/>
                <a:gd name="connsiteY4" fmla="*/ 192321 h 192321"/>
                <a:gd name="connsiteX5" fmla="*/ 0 w 192321"/>
                <a:gd name="connsiteY5" fmla="*/ 0 h 192321"/>
                <a:gd name="connsiteX0" fmla="*/ 0 w 192322"/>
                <a:gd name="connsiteY0" fmla="*/ 192321 h 192322"/>
                <a:gd name="connsiteX1" fmla="*/ 96161 w 192322"/>
                <a:gd name="connsiteY1" fmla="*/ 0 h 192322"/>
                <a:gd name="connsiteX2" fmla="*/ 192322 w 192322"/>
                <a:gd name="connsiteY2" fmla="*/ 96161 h 192322"/>
                <a:gd name="connsiteX3" fmla="*/ 96161 w 192322"/>
                <a:gd name="connsiteY3" fmla="*/ 192322 h 192322"/>
                <a:gd name="connsiteX4" fmla="*/ 0 w 192322"/>
                <a:gd name="connsiteY4" fmla="*/ 192321 h 192322"/>
                <a:gd name="connsiteX0" fmla="*/ 0 w 96161"/>
                <a:gd name="connsiteY0" fmla="*/ 192322 h 192322"/>
                <a:gd name="connsiteX1" fmla="*/ 0 w 96161"/>
                <a:gd name="connsiteY1" fmla="*/ 0 h 192322"/>
                <a:gd name="connsiteX2" fmla="*/ 96161 w 96161"/>
                <a:gd name="connsiteY2" fmla="*/ 96161 h 192322"/>
                <a:gd name="connsiteX3" fmla="*/ 0 w 96161"/>
                <a:gd name="connsiteY3" fmla="*/ 192322 h 192322"/>
              </a:gdLst>
              <a:ahLst/>
              <a:cxnLst>
                <a:cxn ang="0">
                  <a:pos x="connsiteX0" y="connsiteY0"/>
                </a:cxn>
                <a:cxn ang="0">
                  <a:pos x="connsiteX1" y="connsiteY1"/>
                </a:cxn>
                <a:cxn ang="0">
                  <a:pos x="connsiteX2" y="connsiteY2"/>
                </a:cxn>
                <a:cxn ang="0">
                  <a:pos x="connsiteX3" y="connsiteY3"/>
                </a:cxn>
              </a:cxnLst>
              <a:rect l="l" t="t" r="r" b="b"/>
              <a:pathLst>
                <a:path w="96161" h="192322">
                  <a:moveTo>
                    <a:pt x="0" y="192322"/>
                  </a:moveTo>
                  <a:lnTo>
                    <a:pt x="0" y="0"/>
                  </a:lnTo>
                  <a:cubicBezTo>
                    <a:pt x="53108" y="0"/>
                    <a:pt x="96161" y="43053"/>
                    <a:pt x="96161" y="96161"/>
                  </a:cubicBezTo>
                  <a:cubicBezTo>
                    <a:pt x="96161" y="149269"/>
                    <a:pt x="53108" y="192322"/>
                    <a:pt x="0" y="192322"/>
                  </a:cubicBezTo>
                  <a:close/>
                </a:path>
              </a:pathLst>
            </a:custGeom>
            <a:solidFill>
              <a:schemeClr val="bg1">
                <a:lumMod val="65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b="0" dirty="0">
                <a:solidFill>
                  <a:prstClr val="white"/>
                </a:solidFill>
              </a:endParaRPr>
            </a:p>
          </p:txBody>
        </p:sp>
      </p:grpSp>
      <p:sp>
        <p:nvSpPr>
          <p:cNvPr id="943" name="Freeform 6"/>
          <p:cNvSpPr>
            <a:spLocks/>
          </p:cNvSpPr>
          <p:nvPr/>
        </p:nvSpPr>
        <p:spPr bwMode="auto">
          <a:xfrm>
            <a:off x="626547" y="1858964"/>
            <a:ext cx="2139727" cy="3341687"/>
          </a:xfrm>
          <a:custGeom>
            <a:avLst/>
            <a:gdLst>
              <a:gd name="T0" fmla="*/ 0 w 725"/>
              <a:gd name="T1" fmla="*/ 1135 h 1135"/>
              <a:gd name="T2" fmla="*/ 19 w 725"/>
              <a:gd name="T3" fmla="*/ 1135 h 1135"/>
              <a:gd name="T4" fmla="*/ 718 w 725"/>
              <a:gd name="T5" fmla="*/ 568 h 1135"/>
              <a:gd name="T6" fmla="*/ 677 w 725"/>
              <a:gd name="T7" fmla="*/ 375 h 1135"/>
              <a:gd name="T8" fmla="*/ 679 w 725"/>
              <a:gd name="T9" fmla="*/ 338 h 1135"/>
              <a:gd name="T10" fmla="*/ 657 w 725"/>
              <a:gd name="T11" fmla="*/ 99 h 1135"/>
              <a:gd name="T12" fmla="*/ 396 w 725"/>
              <a:gd name="T13" fmla="*/ 68 h 1135"/>
              <a:gd name="T14" fmla="*/ 358 w 725"/>
              <a:gd name="T15" fmla="*/ 71 h 1135"/>
              <a:gd name="T16" fmla="*/ 19 w 725"/>
              <a:gd name="T17" fmla="*/ 0 h 1135"/>
              <a:gd name="T18" fmla="*/ 0 w 725"/>
              <a:gd name="T19"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5" h="1135">
                <a:moveTo>
                  <a:pt x="0" y="1135"/>
                </a:moveTo>
                <a:cubicBezTo>
                  <a:pt x="6" y="1135"/>
                  <a:pt x="13" y="1135"/>
                  <a:pt x="19" y="1135"/>
                </a:cubicBezTo>
                <a:cubicBezTo>
                  <a:pt x="405" y="1135"/>
                  <a:pt x="718" y="881"/>
                  <a:pt x="718" y="568"/>
                </a:cubicBezTo>
                <a:cubicBezTo>
                  <a:pt x="718" y="500"/>
                  <a:pt x="704" y="435"/>
                  <a:pt x="677" y="375"/>
                </a:cubicBezTo>
                <a:cubicBezTo>
                  <a:pt x="672" y="363"/>
                  <a:pt x="673" y="349"/>
                  <a:pt x="679" y="338"/>
                </a:cubicBezTo>
                <a:cubicBezTo>
                  <a:pt x="725" y="264"/>
                  <a:pt x="718" y="167"/>
                  <a:pt x="657" y="99"/>
                </a:cubicBezTo>
                <a:cubicBezTo>
                  <a:pt x="589" y="25"/>
                  <a:pt x="478" y="13"/>
                  <a:pt x="396" y="68"/>
                </a:cubicBezTo>
                <a:cubicBezTo>
                  <a:pt x="385" y="75"/>
                  <a:pt x="370" y="76"/>
                  <a:pt x="358" y="71"/>
                </a:cubicBezTo>
                <a:cubicBezTo>
                  <a:pt x="257" y="26"/>
                  <a:pt x="142" y="0"/>
                  <a:pt x="19" y="0"/>
                </a:cubicBezTo>
                <a:cubicBezTo>
                  <a:pt x="13" y="0"/>
                  <a:pt x="6" y="0"/>
                  <a:pt x="0" y="0"/>
                </a:cubicBezTo>
              </a:path>
            </a:pathLst>
          </a:custGeom>
          <a:noFill/>
          <a:ln w="44450" cap="flat">
            <a:solidFill>
              <a:schemeClr val="bg1">
                <a:lumMod val="65000"/>
              </a:schemeClr>
            </a:solidFill>
            <a:prstDash val="solid"/>
            <a:miter lim="800000"/>
            <a:headEnd/>
            <a:tailEnd/>
          </a:ln>
          <a:extLst>
            <a:ext uri="{909E8E84-426E-40DD-AFC4-6F175D3DCCD1}"/>
          </a:extLst>
        </p:spPr>
        <p:txBody>
          <a:bodyPr lIns="91436" tIns="45719" rIns="91436" bIns="45719"/>
          <a:lstStyle/>
          <a:p>
            <a:pPr>
              <a:defRPr/>
            </a:pPr>
            <a:endParaRPr lang="en-US" b="0" dirty="0">
              <a:solidFill>
                <a:prstClr val="black"/>
              </a:solidFill>
              <a:latin typeface="Times New Roman" pitchFamily="18" charset="0"/>
              <a:cs typeface="+mn-cs"/>
            </a:endParaRPr>
          </a:p>
        </p:txBody>
      </p:sp>
      <p:sp>
        <p:nvSpPr>
          <p:cNvPr id="238662" name="TextBox 943"/>
          <p:cNvSpPr txBox="1">
            <a:spLocks noChangeArrowheads="1"/>
          </p:cNvSpPr>
          <p:nvPr/>
        </p:nvSpPr>
        <p:spPr bwMode="auto">
          <a:xfrm>
            <a:off x="1372358" y="2846399"/>
            <a:ext cx="290144" cy="166199"/>
          </a:xfrm>
          <a:prstGeom prst="rect">
            <a:avLst/>
          </a:prstGeom>
          <a:noFill/>
          <a:ln w="9525">
            <a:noFill/>
            <a:miter lim="800000"/>
            <a:headEnd/>
            <a:tailEnd/>
          </a:ln>
        </p:spPr>
        <p:txBody>
          <a:bodyPr wrap="none" lIns="0" tIns="0" rIns="0" bIns="0">
            <a:spAutoFit/>
          </a:bodyPr>
          <a:lstStyle/>
          <a:p>
            <a:pPr>
              <a:lnSpc>
                <a:spcPct val="90000"/>
              </a:lnSpc>
            </a:pPr>
            <a:r>
              <a:rPr lang="en-US" sz="1200" b="0" i="1" dirty="0" smtClean="0">
                <a:solidFill>
                  <a:prstClr val="black"/>
                </a:solidFill>
                <a:cs typeface="+mn-cs"/>
              </a:rPr>
              <a:t>Gag</a:t>
            </a:r>
          </a:p>
        </p:txBody>
      </p:sp>
      <p:grpSp>
        <p:nvGrpSpPr>
          <p:cNvPr id="239107" name="Group 944"/>
          <p:cNvGrpSpPr>
            <a:grpSpLocks/>
          </p:cNvGrpSpPr>
          <p:nvPr/>
        </p:nvGrpSpPr>
        <p:grpSpPr bwMode="auto">
          <a:xfrm rot="3108410">
            <a:off x="1776791" y="2825524"/>
            <a:ext cx="77787" cy="329078"/>
            <a:chOff x="4976082" y="2242942"/>
            <a:chExt cx="457200" cy="1933585"/>
          </a:xfrm>
        </p:grpSpPr>
        <p:sp>
          <p:nvSpPr>
            <p:cNvPr id="946" name="Oval 945"/>
            <p:cNvSpPr/>
            <p:nvPr/>
          </p:nvSpPr>
          <p:spPr>
            <a:xfrm>
              <a:off x="5002454" y="2531460"/>
              <a:ext cx="382560" cy="1190552"/>
            </a:xfrm>
            <a:prstGeom prst="ellipse">
              <a:avLst/>
            </a:prstGeom>
            <a:solidFill>
              <a:srgbClr val="00B05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947" name="Oval 946"/>
            <p:cNvSpPr/>
            <p:nvPr/>
          </p:nvSpPr>
          <p:spPr>
            <a:xfrm>
              <a:off x="4957489" y="2211104"/>
              <a:ext cx="457200" cy="455955"/>
            </a:xfrm>
            <a:prstGeom prst="ellipse">
              <a:avLst/>
            </a:prstGeom>
            <a:solidFill>
              <a:srgbClr val="6275B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948" name="Oval 947"/>
            <p:cNvSpPr/>
            <p:nvPr/>
          </p:nvSpPr>
          <p:spPr>
            <a:xfrm>
              <a:off x="5018702" y="3551761"/>
              <a:ext cx="363899" cy="363073"/>
            </a:xfrm>
            <a:prstGeom prst="ellipse">
              <a:avLst/>
            </a:prstGeom>
            <a:solidFill>
              <a:srgbClr val="3C477C"/>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sp>
          <p:nvSpPr>
            <p:cNvPr id="949" name="Oval 948"/>
            <p:cNvSpPr/>
            <p:nvPr/>
          </p:nvSpPr>
          <p:spPr>
            <a:xfrm>
              <a:off x="5046032" y="3879883"/>
              <a:ext cx="270592" cy="270196"/>
            </a:xfrm>
            <a:prstGeom prst="ellipse">
              <a:avLst/>
            </a:prstGeom>
            <a:solidFill>
              <a:srgbClr val="2D386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lnSpc>
                  <a:spcPct val="90000"/>
                </a:lnSpc>
                <a:defRPr/>
              </a:pPr>
              <a:endParaRPr lang="en-US" sz="1500" dirty="0">
                <a:solidFill>
                  <a:prstClr val="white"/>
                </a:solidFill>
              </a:endParaRPr>
            </a:p>
          </p:txBody>
        </p:sp>
      </p:grpSp>
      <p:cxnSp>
        <p:nvCxnSpPr>
          <p:cNvPr id="6" name="Straight Connector 5"/>
          <p:cNvCxnSpPr/>
          <p:nvPr/>
        </p:nvCxnSpPr>
        <p:spPr>
          <a:xfrm flipV="1">
            <a:off x="5600077" y="4743450"/>
            <a:ext cx="0" cy="438151"/>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11576" y="4962525"/>
            <a:ext cx="1105069" cy="0"/>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flipV="1">
            <a:off x="8669556" y="4130675"/>
            <a:ext cx="0" cy="457200"/>
          </a:xfrm>
          <a:prstGeom prst="line">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flipV="1">
            <a:off x="7629153" y="4348163"/>
            <a:ext cx="1018849" cy="609600"/>
          </a:xfrm>
          <a:prstGeom prst="bentConnector3">
            <a:avLst>
              <a:gd name="adj1" fmla="val 50000"/>
            </a:avLst>
          </a:prstGeom>
          <a:ln w="50800">
            <a:solidFill>
              <a:schemeClr val="accent3"/>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39108" name="Group 913"/>
          <p:cNvGrpSpPr>
            <a:grpSpLocks/>
          </p:cNvGrpSpPr>
          <p:nvPr/>
        </p:nvGrpSpPr>
        <p:grpSpPr bwMode="auto">
          <a:xfrm>
            <a:off x="5565589" y="3649663"/>
            <a:ext cx="869398" cy="868363"/>
            <a:chOff x="7284243" y="5604826"/>
            <a:chExt cx="457200" cy="457200"/>
          </a:xfrm>
        </p:grpSpPr>
        <p:cxnSp>
          <p:nvCxnSpPr>
            <p:cNvPr id="915" name="Straight Connector 914"/>
            <p:cNvCxnSpPr/>
            <p:nvPr/>
          </p:nvCxnSpPr>
          <p:spPr>
            <a:xfrm>
              <a:off x="7284243" y="5604826"/>
              <a:ext cx="457200" cy="457200"/>
            </a:xfrm>
            <a:prstGeom prst="line">
              <a:avLst/>
            </a:prstGeom>
            <a:ln w="635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flipH="1">
              <a:off x="7284243" y="5604826"/>
              <a:ext cx="457200" cy="457200"/>
            </a:xfrm>
            <a:prstGeom prst="line">
              <a:avLst/>
            </a:prstGeom>
            <a:ln w="6350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875" name="TextBox 874"/>
          <p:cNvSpPr txBox="1"/>
          <p:nvPr/>
        </p:nvSpPr>
        <p:spPr>
          <a:xfrm flipH="1">
            <a:off x="6551393" y="4791710"/>
            <a:ext cx="1359423" cy="341630"/>
          </a:xfrm>
          <a:prstGeom prst="rect">
            <a:avLst/>
          </a:prstGeom>
          <a:solidFill>
            <a:schemeClr val="accent3"/>
          </a:solidFill>
          <a:ln>
            <a:noFill/>
          </a:ln>
        </p:spPr>
        <p:txBody>
          <a:bodyPr lIns="91436" tIns="45719" rIns="91436" bIns="45719" anchor="ctr">
            <a:spAutoFit/>
          </a:bodyPr>
          <a:lstStyle/>
          <a:p>
            <a:pPr algn="ctr">
              <a:lnSpc>
                <a:spcPct val="90000"/>
              </a:lnSpc>
              <a:defRPr/>
            </a:pPr>
            <a:r>
              <a:rPr lang="en-US" dirty="0">
                <a:solidFill>
                  <a:prstClr val="white"/>
                </a:solidFill>
                <a:latin typeface="Arial" charset="0"/>
                <a:cs typeface="+mn-cs"/>
              </a:rPr>
              <a:t>GS-CA1</a:t>
            </a:r>
          </a:p>
        </p:txBody>
      </p:sp>
      <p:sp>
        <p:nvSpPr>
          <p:cNvPr id="14" name="Oval 13"/>
          <p:cNvSpPr>
            <a:spLocks noChangeAspect="1"/>
          </p:cNvSpPr>
          <p:nvPr/>
        </p:nvSpPr>
        <p:spPr>
          <a:xfrm>
            <a:off x="9163039" y="3489213"/>
            <a:ext cx="640080" cy="640080"/>
          </a:xfrm>
          <a:prstGeom prst="ellipse">
            <a:avLst/>
          </a:prstGeom>
          <a:gradFill flip="none" rotWithShape="1">
            <a:gsLst>
              <a:gs pos="26000">
                <a:schemeClr val="accent1">
                  <a:lumMod val="20000"/>
                  <a:lumOff val="80000"/>
                  <a:alpha val="90000"/>
                </a:schemeClr>
              </a:gs>
              <a:gs pos="65000">
                <a:schemeClr val="accent1">
                  <a:lumMod val="20000"/>
                  <a:lumOff val="80000"/>
                  <a:alpha val="0"/>
                </a:schemeClr>
              </a:gs>
            </a:gsLst>
            <a:path path="circle">
              <a:fillToRect l="50000" t="50000" r="50000" b="50000"/>
            </a:path>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anchor="ctr"/>
          <a:lstStyle/>
          <a:p>
            <a:pPr algn="ctr">
              <a:lnSpc>
                <a:spcPct val="90000"/>
              </a:lnSpc>
              <a:defRPr/>
            </a:pPr>
            <a:endParaRPr lang="en-US" b="0" dirty="0">
              <a:solidFill>
                <a:prstClr val="white"/>
              </a:solidFill>
            </a:endParaRPr>
          </a:p>
        </p:txBody>
      </p:sp>
      <p:grpSp>
        <p:nvGrpSpPr>
          <p:cNvPr id="239109" name="Group 923"/>
          <p:cNvGrpSpPr>
            <a:grpSpLocks/>
          </p:cNvGrpSpPr>
          <p:nvPr/>
        </p:nvGrpSpPr>
        <p:grpSpPr bwMode="auto">
          <a:xfrm>
            <a:off x="9254433" y="3581400"/>
            <a:ext cx="456973" cy="457200"/>
            <a:chOff x="7189565" y="5529242"/>
            <a:chExt cx="457200" cy="457200"/>
          </a:xfrm>
        </p:grpSpPr>
        <p:cxnSp>
          <p:nvCxnSpPr>
            <p:cNvPr id="925" name="Straight Connector 924"/>
            <p:cNvCxnSpPr/>
            <p:nvPr/>
          </p:nvCxnSpPr>
          <p:spPr>
            <a:xfrm>
              <a:off x="7189565" y="5529242"/>
              <a:ext cx="457200" cy="457200"/>
            </a:xfrm>
            <a:prstGeom prst="line">
              <a:avLst/>
            </a:prstGeom>
            <a:ln w="571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flipH="1">
              <a:off x="7189565" y="5529242"/>
              <a:ext cx="457200" cy="457200"/>
            </a:xfrm>
            <a:prstGeom prst="line">
              <a:avLst/>
            </a:prstGeom>
            <a:ln w="571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929" name="Rectangle 928"/>
          <p:cNvSpPr/>
          <p:nvPr/>
        </p:nvSpPr>
        <p:spPr>
          <a:xfrm>
            <a:off x="615045" y="1666876"/>
            <a:ext cx="11026274" cy="3662363"/>
          </a:xfrm>
          <a:prstGeom prst="rect">
            <a:avLst/>
          </a:prstGeom>
          <a:noFill/>
          <a:ln w="19050">
            <a:solidFill>
              <a:schemeClr val="tx1">
                <a:lumMod val="50000"/>
                <a:lumOff val="50000"/>
              </a:schemeClr>
            </a:solidFill>
            <a:miter lim="800000"/>
          </a:ln>
          <a:effectLst/>
        </p:spPr>
        <p:style>
          <a:lnRef idx="1">
            <a:schemeClr val="accent1"/>
          </a:lnRef>
          <a:fillRef idx="3">
            <a:schemeClr val="accent1"/>
          </a:fillRef>
          <a:effectRef idx="2">
            <a:schemeClr val="accent1"/>
          </a:effectRef>
          <a:fontRef idx="minor">
            <a:schemeClr val="lt1"/>
          </a:fontRef>
        </p:style>
        <p:txBody>
          <a:bodyPr lIns="91436" tIns="45719" rIns="91436" bIns="45719" anchor="ctr"/>
          <a:lstStyle/>
          <a:p>
            <a:pPr algn="ctr">
              <a:defRPr/>
            </a:pPr>
            <a:endParaRPr lang="en-US" sz="1200" b="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Chart 31"/>
          <p:cNvGraphicFramePr>
            <a:graphicFrameLocks/>
          </p:cNvGraphicFramePr>
          <p:nvPr/>
        </p:nvGraphicFramePr>
        <p:xfrm>
          <a:off x="1333564" y="2730503"/>
          <a:ext cx="9521710" cy="3876675"/>
        </p:xfrm>
        <a:graphic>
          <a:graphicData uri="http://schemas.openxmlformats.org/presentationml/2006/ole">
            <p:oleObj spid="_x0000_s2050" r:id="rId3" imgW="10516511" imgH="3877392" progId="Excel.Sheet.8">
              <p:embed/>
            </p:oleObj>
          </a:graphicData>
        </a:graphic>
      </p:graphicFrame>
      <p:sp>
        <p:nvSpPr>
          <p:cNvPr id="6147" name="Title 1"/>
          <p:cNvSpPr>
            <a:spLocks noGrp="1"/>
          </p:cNvSpPr>
          <p:nvPr>
            <p:ph type="title"/>
          </p:nvPr>
        </p:nvSpPr>
        <p:spPr/>
        <p:txBody>
          <a:bodyPr/>
          <a:lstStyle/>
          <a:p>
            <a:pPr eaLnBrk="1" hangingPunct="1"/>
            <a:r>
              <a:rPr lang="en-US" sz="4000" b="1" dirty="0" smtClean="0">
                <a:solidFill>
                  <a:srgbClr val="0070C0"/>
                </a:solidFill>
              </a:rPr>
              <a:t>GS-CA1 Pharmacokinetics in Rats</a:t>
            </a:r>
            <a:r>
              <a:rPr lang="en-US" sz="2800" dirty="0" smtClean="0"/>
              <a:t/>
            </a:r>
            <a:br>
              <a:rPr lang="en-US" sz="2800" dirty="0" smtClean="0"/>
            </a:br>
            <a:r>
              <a:rPr lang="en-US" sz="2400" dirty="0" smtClean="0"/>
              <a:t>Extended Release Formulation</a:t>
            </a:r>
            <a:endParaRPr lang="en-US" dirty="0" smtClean="0"/>
          </a:p>
        </p:txBody>
      </p:sp>
      <p:sp>
        <p:nvSpPr>
          <p:cNvPr id="6148" name="Content Placeholder 2"/>
          <p:cNvSpPr>
            <a:spLocks noGrp="1"/>
          </p:cNvSpPr>
          <p:nvPr>
            <p:ph idx="1"/>
          </p:nvPr>
        </p:nvSpPr>
        <p:spPr>
          <a:xfrm>
            <a:off x="423923" y="1557339"/>
            <a:ext cx="10970230" cy="773112"/>
          </a:xfrm>
        </p:spPr>
        <p:txBody>
          <a:bodyPr/>
          <a:lstStyle/>
          <a:p>
            <a:pPr eaLnBrk="1" hangingPunct="1">
              <a:spcBef>
                <a:spcPts val="800"/>
              </a:spcBef>
            </a:pPr>
            <a:r>
              <a:rPr lang="en-US" sz="2400" dirty="0" smtClean="0"/>
              <a:t>Single subcutaneous injection maintains plasma concentrations well above paEC</a:t>
            </a:r>
            <a:r>
              <a:rPr lang="en-US" sz="2400" baseline="-25000" dirty="0" smtClean="0"/>
              <a:t>95</a:t>
            </a:r>
            <a:r>
              <a:rPr lang="en-US" sz="2400" dirty="0" smtClean="0"/>
              <a:t> for &gt;10 wks</a:t>
            </a:r>
          </a:p>
          <a:p>
            <a:pPr eaLnBrk="1" hangingPunct="1">
              <a:spcBef>
                <a:spcPts val="800"/>
              </a:spcBef>
            </a:pPr>
            <a:r>
              <a:rPr lang="en-US" sz="2400" dirty="0" smtClean="0"/>
              <a:t>Potential for a monthly dosing interval or longer in humans</a:t>
            </a:r>
          </a:p>
        </p:txBody>
      </p:sp>
      <p:cxnSp>
        <p:nvCxnSpPr>
          <p:cNvPr id="7" name="Straight Connector 6"/>
          <p:cNvCxnSpPr/>
          <p:nvPr/>
        </p:nvCxnSpPr>
        <p:spPr>
          <a:xfrm>
            <a:off x="2346659" y="4521200"/>
            <a:ext cx="8137858" cy="0"/>
          </a:xfrm>
          <a:prstGeom prst="line">
            <a:avLst/>
          </a:prstGeom>
          <a:ln w="12700">
            <a:solidFill>
              <a:schemeClr val="tx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50" name="TextBox 8"/>
          <p:cNvSpPr txBox="1">
            <a:spLocks noChangeArrowheads="1"/>
          </p:cNvSpPr>
          <p:nvPr/>
        </p:nvSpPr>
        <p:spPr bwMode="auto">
          <a:xfrm>
            <a:off x="2580892" y="4559301"/>
            <a:ext cx="1655450" cy="221599"/>
          </a:xfrm>
          <a:prstGeom prst="rect">
            <a:avLst/>
          </a:prstGeom>
          <a:noFill/>
          <a:ln w="9525">
            <a:noFill/>
            <a:miter lim="800000"/>
            <a:headEnd/>
            <a:tailEnd/>
          </a:ln>
        </p:spPr>
        <p:txBody>
          <a:bodyPr lIns="0" tIns="0" rIns="0" bIns="0">
            <a:spAutoFit/>
          </a:bodyPr>
          <a:lstStyle/>
          <a:p>
            <a:pPr>
              <a:lnSpc>
                <a:spcPct val="90000"/>
              </a:lnSpc>
            </a:pPr>
            <a:r>
              <a:rPr lang="en-US" sz="1600" b="0" dirty="0" smtClean="0">
                <a:solidFill>
                  <a:prstClr val="black"/>
                </a:solidFill>
                <a:cs typeface="+mn-cs"/>
              </a:rPr>
              <a:t>paEC</a:t>
            </a:r>
            <a:r>
              <a:rPr lang="en-US" sz="1600" b="0" baseline="-25000" dirty="0" smtClean="0">
                <a:solidFill>
                  <a:prstClr val="black"/>
                </a:solidFill>
                <a:cs typeface="+mn-cs"/>
              </a:rPr>
              <a:t>95</a:t>
            </a:r>
            <a:r>
              <a:rPr lang="en-US" sz="1600" b="0" dirty="0" smtClean="0">
                <a:solidFill>
                  <a:prstClr val="black"/>
                </a:solidFill>
                <a:cs typeface="+mn-cs"/>
              </a:rPr>
              <a:t> = 11 </a:t>
            </a:r>
            <a:r>
              <a:rPr lang="en-US" sz="1600" b="0" dirty="0" err="1" smtClean="0">
                <a:solidFill>
                  <a:prstClr val="black"/>
                </a:solidFill>
                <a:cs typeface="+mn-cs"/>
              </a:rPr>
              <a:t>nM</a:t>
            </a:r>
            <a:endParaRPr lang="en-US" sz="1600" b="0" dirty="0" smtClean="0">
              <a:solidFill>
                <a:prstClr val="black"/>
              </a:solidFill>
              <a:cs typeface="+mn-cs"/>
            </a:endParaRPr>
          </a:p>
        </p:txBody>
      </p:sp>
      <p:grpSp>
        <p:nvGrpSpPr>
          <p:cNvPr id="2" name="Group 3"/>
          <p:cNvGrpSpPr>
            <a:grpSpLocks/>
          </p:cNvGrpSpPr>
          <p:nvPr/>
        </p:nvGrpSpPr>
        <p:grpSpPr bwMode="auto">
          <a:xfrm>
            <a:off x="2256133" y="5794375"/>
            <a:ext cx="8643931" cy="507832"/>
            <a:chOff x="2255938" y="5819947"/>
            <a:chExt cx="8251976" cy="508687"/>
          </a:xfrm>
        </p:grpSpPr>
        <p:sp>
          <p:nvSpPr>
            <p:cNvPr id="6156" name="TextBox 13"/>
            <p:cNvSpPr txBox="1">
              <a:spLocks noChangeArrowheads="1"/>
            </p:cNvSpPr>
            <p:nvPr/>
          </p:nvSpPr>
          <p:spPr bwMode="auto">
            <a:xfrm>
              <a:off x="3056902" y="5819952"/>
              <a:ext cx="191719"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1</a:t>
              </a:r>
            </a:p>
          </p:txBody>
        </p:sp>
        <p:sp>
          <p:nvSpPr>
            <p:cNvPr id="6157" name="TextBox 17"/>
            <p:cNvSpPr txBox="1">
              <a:spLocks noChangeArrowheads="1"/>
            </p:cNvSpPr>
            <p:nvPr/>
          </p:nvSpPr>
          <p:spPr bwMode="auto">
            <a:xfrm>
              <a:off x="3857867" y="5819948"/>
              <a:ext cx="191719"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2</a:t>
              </a:r>
            </a:p>
          </p:txBody>
        </p:sp>
        <p:sp>
          <p:nvSpPr>
            <p:cNvPr id="6158" name="TextBox 18"/>
            <p:cNvSpPr txBox="1">
              <a:spLocks noChangeArrowheads="1"/>
            </p:cNvSpPr>
            <p:nvPr/>
          </p:nvSpPr>
          <p:spPr bwMode="auto">
            <a:xfrm>
              <a:off x="4658830"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3</a:t>
              </a:r>
            </a:p>
          </p:txBody>
        </p:sp>
        <p:sp>
          <p:nvSpPr>
            <p:cNvPr id="6159" name="TextBox 19"/>
            <p:cNvSpPr txBox="1">
              <a:spLocks noChangeArrowheads="1"/>
            </p:cNvSpPr>
            <p:nvPr/>
          </p:nvSpPr>
          <p:spPr bwMode="auto">
            <a:xfrm>
              <a:off x="5459795"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4</a:t>
              </a:r>
            </a:p>
          </p:txBody>
        </p:sp>
        <p:sp>
          <p:nvSpPr>
            <p:cNvPr id="6160" name="TextBox 20"/>
            <p:cNvSpPr txBox="1">
              <a:spLocks noChangeArrowheads="1"/>
            </p:cNvSpPr>
            <p:nvPr/>
          </p:nvSpPr>
          <p:spPr bwMode="auto">
            <a:xfrm>
              <a:off x="6260760"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5</a:t>
              </a:r>
            </a:p>
          </p:txBody>
        </p:sp>
        <p:sp>
          <p:nvSpPr>
            <p:cNvPr id="6161" name="TextBox 21"/>
            <p:cNvSpPr txBox="1">
              <a:spLocks noChangeArrowheads="1"/>
            </p:cNvSpPr>
            <p:nvPr/>
          </p:nvSpPr>
          <p:spPr bwMode="auto">
            <a:xfrm>
              <a:off x="7061725"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6</a:t>
              </a:r>
            </a:p>
          </p:txBody>
        </p:sp>
        <p:sp>
          <p:nvSpPr>
            <p:cNvPr id="6162" name="TextBox 22"/>
            <p:cNvSpPr txBox="1">
              <a:spLocks noChangeArrowheads="1"/>
            </p:cNvSpPr>
            <p:nvPr/>
          </p:nvSpPr>
          <p:spPr bwMode="auto">
            <a:xfrm>
              <a:off x="7862690"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7</a:t>
              </a:r>
            </a:p>
          </p:txBody>
        </p:sp>
        <p:sp>
          <p:nvSpPr>
            <p:cNvPr id="6163" name="TextBox 23"/>
            <p:cNvSpPr txBox="1">
              <a:spLocks noChangeArrowheads="1"/>
            </p:cNvSpPr>
            <p:nvPr/>
          </p:nvSpPr>
          <p:spPr bwMode="auto">
            <a:xfrm>
              <a:off x="8663655"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8</a:t>
              </a:r>
            </a:p>
          </p:txBody>
        </p:sp>
        <p:sp>
          <p:nvSpPr>
            <p:cNvPr id="6164" name="TextBox 24"/>
            <p:cNvSpPr txBox="1">
              <a:spLocks noChangeArrowheads="1"/>
            </p:cNvSpPr>
            <p:nvPr/>
          </p:nvSpPr>
          <p:spPr bwMode="auto">
            <a:xfrm>
              <a:off x="9464617" y="5819948"/>
              <a:ext cx="191720"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9</a:t>
              </a:r>
            </a:p>
          </p:txBody>
        </p:sp>
        <p:sp>
          <p:nvSpPr>
            <p:cNvPr id="6165" name="TextBox 25"/>
            <p:cNvSpPr txBox="1">
              <a:spLocks noChangeArrowheads="1"/>
            </p:cNvSpPr>
            <p:nvPr/>
          </p:nvSpPr>
          <p:spPr bwMode="auto">
            <a:xfrm>
              <a:off x="10216809" y="5819948"/>
              <a:ext cx="291105" cy="508686"/>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10</a:t>
              </a:r>
            </a:p>
          </p:txBody>
        </p:sp>
        <p:sp>
          <p:nvSpPr>
            <p:cNvPr id="6166" name="TextBox 26"/>
            <p:cNvSpPr txBox="1">
              <a:spLocks noChangeArrowheads="1"/>
            </p:cNvSpPr>
            <p:nvPr/>
          </p:nvSpPr>
          <p:spPr bwMode="auto">
            <a:xfrm>
              <a:off x="2255938" y="5819947"/>
              <a:ext cx="191719" cy="300587"/>
            </a:xfrm>
            <a:prstGeom prst="rect">
              <a:avLst/>
            </a:prstGeom>
            <a:noFill/>
            <a:ln w="9525">
              <a:noFill/>
              <a:miter lim="800000"/>
              <a:headEnd/>
              <a:tailEnd/>
            </a:ln>
          </p:spPr>
          <p:txBody>
            <a:bodyPr lIns="45720" rIns="45720">
              <a:spAutoFit/>
            </a:bodyPr>
            <a:lstStyle/>
            <a:p>
              <a:pPr algn="ctr">
                <a:lnSpc>
                  <a:spcPct val="90000"/>
                </a:lnSpc>
              </a:pPr>
              <a:r>
                <a:rPr lang="en-US" sz="1500" b="0" dirty="0" smtClean="0">
                  <a:solidFill>
                    <a:prstClr val="black"/>
                  </a:solidFill>
                  <a:cs typeface="+mn-cs"/>
                </a:rPr>
                <a:t>0</a:t>
              </a:r>
            </a:p>
          </p:txBody>
        </p:sp>
      </p:grpSp>
      <p:sp>
        <p:nvSpPr>
          <p:cNvPr id="6152" name="TextBox 30"/>
          <p:cNvSpPr txBox="1">
            <a:spLocks noChangeArrowheads="1"/>
          </p:cNvSpPr>
          <p:nvPr/>
        </p:nvSpPr>
        <p:spPr bwMode="auto">
          <a:xfrm rot="-5400000">
            <a:off x="112799" y="3857604"/>
            <a:ext cx="2865439" cy="249299"/>
          </a:xfrm>
          <a:prstGeom prst="rect">
            <a:avLst/>
          </a:prstGeom>
          <a:noFill/>
          <a:ln w="9525">
            <a:noFill/>
            <a:miter lim="800000"/>
            <a:headEnd/>
            <a:tailEnd/>
          </a:ln>
        </p:spPr>
        <p:txBody>
          <a:bodyPr lIns="0" tIns="0" rIns="0" bIns="0">
            <a:spAutoFit/>
          </a:bodyPr>
          <a:lstStyle/>
          <a:p>
            <a:pPr algn="ctr">
              <a:lnSpc>
                <a:spcPct val="90000"/>
              </a:lnSpc>
            </a:pPr>
            <a:r>
              <a:rPr lang="en-US" b="0" dirty="0" smtClean="0">
                <a:solidFill>
                  <a:prstClr val="black"/>
                </a:solidFill>
                <a:cs typeface="+mn-cs"/>
              </a:rPr>
              <a:t>Plasma Concentration, </a:t>
            </a:r>
            <a:r>
              <a:rPr lang="en-US" b="0" dirty="0" err="1" smtClean="0">
                <a:solidFill>
                  <a:prstClr val="black"/>
                </a:solidFill>
                <a:cs typeface="+mn-cs"/>
              </a:rPr>
              <a:t>nM</a:t>
            </a:r>
            <a:endParaRPr lang="en-US" b="0" dirty="0" smtClean="0">
              <a:solidFill>
                <a:prstClr val="black"/>
              </a:solidFill>
              <a:cs typeface="+mn-cs"/>
            </a:endParaRPr>
          </a:p>
        </p:txBody>
      </p:sp>
      <p:sp>
        <p:nvSpPr>
          <p:cNvPr id="6153" name="TextBox 32"/>
          <p:cNvSpPr txBox="1">
            <a:spLocks noChangeArrowheads="1"/>
          </p:cNvSpPr>
          <p:nvPr/>
        </p:nvSpPr>
        <p:spPr bwMode="auto">
          <a:xfrm>
            <a:off x="5032458" y="6135689"/>
            <a:ext cx="2648433" cy="277812"/>
          </a:xfrm>
          <a:prstGeom prst="rect">
            <a:avLst/>
          </a:prstGeom>
          <a:noFill/>
          <a:ln w="9525">
            <a:noFill/>
            <a:miter lim="800000"/>
            <a:headEnd/>
            <a:tailEnd/>
          </a:ln>
        </p:spPr>
        <p:txBody>
          <a:bodyPr lIns="0" tIns="0" rIns="0" bIns="0">
            <a:spAutoFit/>
          </a:bodyPr>
          <a:lstStyle/>
          <a:p>
            <a:pPr algn="ctr">
              <a:lnSpc>
                <a:spcPct val="90000"/>
              </a:lnSpc>
            </a:pPr>
            <a:r>
              <a:rPr lang="en-US" sz="2000" b="0" dirty="0" smtClean="0">
                <a:solidFill>
                  <a:prstClr val="black"/>
                </a:solidFill>
                <a:cs typeface="+mn-cs"/>
              </a:rPr>
              <a:t>Weeks</a:t>
            </a:r>
          </a:p>
        </p:txBody>
      </p:sp>
      <p:cxnSp>
        <p:nvCxnSpPr>
          <p:cNvPr id="10" name="Straight Arrow Connector 9"/>
          <p:cNvCxnSpPr/>
          <p:nvPr/>
        </p:nvCxnSpPr>
        <p:spPr>
          <a:xfrm>
            <a:off x="10422725" y="3578227"/>
            <a:ext cx="0" cy="942975"/>
          </a:xfrm>
          <a:prstGeom prst="straightConnector1">
            <a:avLst/>
          </a:prstGeom>
          <a:ln w="15875">
            <a:solidFill>
              <a:schemeClr val="accent3"/>
            </a:solidFill>
            <a:miter lim="800000"/>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288914" y="3205005"/>
            <a:ext cx="1961536" cy="341630"/>
          </a:xfrm>
          <a:prstGeom prst="rect">
            <a:avLst/>
          </a:prstGeom>
          <a:solidFill>
            <a:schemeClr val="accent3">
              <a:lumMod val="20000"/>
              <a:lumOff val="80000"/>
            </a:schemeClr>
          </a:solidFill>
          <a:ln w="12700">
            <a:solidFill>
              <a:schemeClr val="accent3"/>
            </a:solidFill>
          </a:ln>
        </p:spPr>
        <p:txBody>
          <a:bodyPr lIns="45719" tIns="45719" rIns="45719" bIns="45719" anchor="ctr">
            <a:spAutoFit/>
          </a:bodyPr>
          <a:lstStyle/>
          <a:p>
            <a:pPr algn="ctr">
              <a:lnSpc>
                <a:spcPct val="90000"/>
              </a:lnSpc>
              <a:defRPr/>
            </a:pPr>
            <a:r>
              <a:rPr lang="en-US" dirty="0">
                <a:solidFill>
                  <a:srgbClr val="0070C0"/>
                </a:solidFill>
                <a:latin typeface="Times New Roman" pitchFamily="18" charset="0"/>
                <a:cs typeface="+mn-cs"/>
              </a:rPr>
              <a:t>9x above paEC</a:t>
            </a:r>
            <a:r>
              <a:rPr lang="en-US" baseline="-25000" dirty="0">
                <a:solidFill>
                  <a:srgbClr val="0070C0"/>
                </a:solidFill>
                <a:latin typeface="Times New Roman" pitchFamily="18" charset="0"/>
                <a:cs typeface="+mn-cs"/>
              </a:rPr>
              <a:t>95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790223" y="509155"/>
            <a:ext cx="10882489" cy="5914223"/>
          </a:xfrm>
          <a:prstGeom prst="rect">
            <a:avLst/>
          </a:prstGeom>
          <a:noFill/>
          <a:ln w="9525">
            <a:noFill/>
            <a:miter lim="800000"/>
            <a:headEnd/>
            <a:tailEnd/>
          </a:ln>
        </p:spPr>
      </p:pic>
      <p:sp>
        <p:nvSpPr>
          <p:cNvPr id="3" name="TextBox 2"/>
          <p:cNvSpPr txBox="1"/>
          <p:nvPr/>
        </p:nvSpPr>
        <p:spPr>
          <a:xfrm>
            <a:off x="2940625" y="207820"/>
            <a:ext cx="6363722" cy="523218"/>
          </a:xfrm>
          <a:prstGeom prst="rect">
            <a:avLst/>
          </a:prstGeom>
          <a:noFill/>
        </p:spPr>
        <p:txBody>
          <a:bodyPr wrap="none" lIns="91436" tIns="45719" rIns="91436" bIns="45719" rtlCol="0">
            <a:spAutoFit/>
          </a:bodyPr>
          <a:lstStyle/>
          <a:p>
            <a:r>
              <a:rPr lang="en-GB" sz="2800" dirty="0" smtClean="0"/>
              <a:t>Monoclonal Antibody  </a:t>
            </a:r>
            <a:r>
              <a:rPr lang="en-GB" sz="2800" dirty="0" smtClean="0"/>
              <a:t>against CCR5</a:t>
            </a:r>
            <a:endParaRPr lang="en-GB" sz="2800"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err="1" smtClean="0">
                <a:solidFill>
                  <a:srgbClr val="0070C0"/>
                </a:solidFill>
              </a:rPr>
              <a:t>mAb</a:t>
            </a:r>
            <a:r>
              <a:rPr lang="en-GB" sz="4000" b="1" dirty="0" smtClean="0">
                <a:solidFill>
                  <a:srgbClr val="0070C0"/>
                </a:solidFill>
              </a:rPr>
              <a:t> against CCR5</a:t>
            </a:r>
            <a:br>
              <a:rPr lang="en-GB" sz="4000" b="1" dirty="0" smtClean="0">
                <a:solidFill>
                  <a:srgbClr val="0070C0"/>
                </a:solidFill>
              </a:rPr>
            </a:br>
            <a:r>
              <a:rPr lang="en-GB" sz="4000" b="1" dirty="0" smtClean="0">
                <a:solidFill>
                  <a:srgbClr val="0070C0"/>
                </a:solidFill>
              </a:rPr>
              <a:t>Pro140 </a:t>
            </a:r>
            <a:r>
              <a:rPr lang="en-GB" sz="4000" b="1" dirty="0" err="1" smtClean="0">
                <a:solidFill>
                  <a:srgbClr val="0070C0"/>
                </a:solidFill>
              </a:rPr>
              <a:t>monotherapy</a:t>
            </a:r>
            <a:r>
              <a:rPr lang="en-GB" sz="4000" b="1" dirty="0" smtClean="0">
                <a:solidFill>
                  <a:srgbClr val="0070C0"/>
                </a:solidFill>
              </a:rPr>
              <a:t> </a:t>
            </a:r>
            <a:r>
              <a:rPr lang="en-GB" sz="4000" b="1" dirty="0" smtClean="0">
                <a:solidFill>
                  <a:srgbClr val="0070C0"/>
                </a:solidFill>
              </a:rPr>
              <a:t>in ART suppressed patients</a:t>
            </a:r>
            <a:r>
              <a:rPr lang="en-GB" b="1" dirty="0" smtClean="0"/>
              <a:t/>
            </a:r>
            <a:br>
              <a:rPr lang="en-GB" b="1" dirty="0" smtClean="0"/>
            </a:br>
            <a:endParaRPr lang="en-GB" dirty="0"/>
          </a:p>
        </p:txBody>
      </p:sp>
      <p:sp>
        <p:nvSpPr>
          <p:cNvPr id="3" name="Content Placeholder 2"/>
          <p:cNvSpPr>
            <a:spLocks noGrp="1"/>
          </p:cNvSpPr>
          <p:nvPr>
            <p:ph idx="1"/>
          </p:nvPr>
        </p:nvSpPr>
        <p:spPr/>
        <p:txBody>
          <a:bodyPr/>
          <a:lstStyle/>
          <a:p>
            <a:r>
              <a:rPr lang="en-GB" sz="2800" b="1" dirty="0" smtClean="0"/>
              <a:t>39 HIV-infected patients on suppressive ART</a:t>
            </a:r>
          </a:p>
          <a:p>
            <a:r>
              <a:rPr lang="en-GB" sz="2800" b="1" dirty="0" smtClean="0"/>
              <a:t>R5 virus by Monogram </a:t>
            </a:r>
            <a:r>
              <a:rPr lang="en-GB" sz="2800" b="1" dirty="0" err="1" smtClean="0"/>
              <a:t>Trofile</a:t>
            </a:r>
            <a:r>
              <a:rPr lang="en-GB" sz="2800" b="1" dirty="0" smtClean="0"/>
              <a:t> DNA assay</a:t>
            </a:r>
          </a:p>
          <a:p>
            <a:r>
              <a:rPr lang="en-GB" sz="2800" b="1" dirty="0" smtClean="0"/>
              <a:t>16 continued self-administration sc after week 13</a:t>
            </a:r>
          </a:p>
          <a:p>
            <a:r>
              <a:rPr lang="fr-FR" sz="2800" b="1" dirty="0" smtClean="0"/>
              <a:t>15 </a:t>
            </a:r>
            <a:r>
              <a:rPr lang="fr-FR" sz="2800" b="1" dirty="0" err="1" smtClean="0"/>
              <a:t>eligible</a:t>
            </a:r>
            <a:r>
              <a:rPr lang="fr-FR" sz="2800" b="1" dirty="0" smtClean="0"/>
              <a:t> participants (</a:t>
            </a:r>
            <a:r>
              <a:rPr lang="fr-FR" sz="2800" b="1" dirty="0" err="1" smtClean="0"/>
              <a:t>median</a:t>
            </a:r>
            <a:r>
              <a:rPr lang="fr-FR" sz="2800" b="1" dirty="0" smtClean="0"/>
              <a:t> CD4 586 </a:t>
            </a:r>
            <a:r>
              <a:rPr lang="fr-FR" sz="2800" b="1" dirty="0" err="1" smtClean="0"/>
              <a:t>cells</a:t>
            </a:r>
            <a:r>
              <a:rPr lang="fr-FR" sz="2800" b="1" dirty="0" smtClean="0"/>
              <a:t>/mm</a:t>
            </a:r>
            <a:r>
              <a:rPr lang="en-GB" sz="2800" b="1" dirty="0" smtClean="0"/>
              <a:t>3)</a:t>
            </a:r>
          </a:p>
          <a:p>
            <a:r>
              <a:rPr lang="en-GB" sz="2800" dirty="0" smtClean="0"/>
              <a:t>– 11 remained suppressed on PRO140 for &gt;1 year</a:t>
            </a:r>
          </a:p>
          <a:p>
            <a:r>
              <a:rPr lang="en-GB" sz="2800" dirty="0" smtClean="0"/>
              <a:t>– 3 VF; one moved away from study site</a:t>
            </a:r>
          </a:p>
          <a:p>
            <a:r>
              <a:rPr lang="en-GB" sz="2800" dirty="0" smtClean="0"/>
              <a:t>– No change in co-receptor usage or susceptibility</a:t>
            </a:r>
          </a:p>
          <a:p>
            <a:r>
              <a:rPr lang="en-GB" sz="2800" b="1" dirty="0" smtClean="0"/>
              <a:t>No anti-PRO140 antibodies detected</a:t>
            </a:r>
          </a:p>
          <a:p>
            <a:endParaRPr lang="en-GB" sz="2800" b="1" dirty="0" smtClean="0"/>
          </a:p>
          <a:p>
            <a:r>
              <a:rPr lang="fr-FR" sz="2400" dirty="0" err="1" smtClean="0"/>
              <a:t>Lalezari</a:t>
            </a:r>
            <a:r>
              <a:rPr lang="fr-FR" sz="2400" dirty="0" smtClean="0"/>
              <a:t> J et al CROI 2017</a:t>
            </a:r>
            <a:endParaRPr lang="en-GB" sz="2400"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25359" y="1247777"/>
            <a:ext cx="10970230" cy="4525963"/>
          </a:xfrm>
        </p:spPr>
        <p:txBody>
          <a:bodyPr/>
          <a:lstStyle/>
          <a:p>
            <a:pPr eaLnBrk="1" hangingPunct="1">
              <a:spcBef>
                <a:spcPts val="0"/>
              </a:spcBef>
              <a:buClr>
                <a:srgbClr val="008C9A"/>
              </a:buClr>
              <a:buFont typeface="Wingdings" charset="2"/>
              <a:buChar char="§"/>
              <a:defRPr/>
            </a:pPr>
            <a:r>
              <a:rPr lang="en-US" altLang="en-US" sz="2400" dirty="0"/>
              <a:t>Active against HIV-1 resistant to all approved ARV agents </a:t>
            </a:r>
            <a:endParaRPr lang="en-US" altLang="en-US" sz="2400" dirty="0" smtClean="0"/>
          </a:p>
          <a:p>
            <a:pPr eaLnBrk="1" hangingPunct="1">
              <a:spcBef>
                <a:spcPts val="0"/>
              </a:spcBef>
              <a:buClr>
                <a:srgbClr val="008C9A"/>
              </a:buClr>
              <a:buFont typeface="Wingdings" charset="2"/>
              <a:buChar char="§"/>
              <a:defRPr/>
            </a:pPr>
            <a:r>
              <a:rPr lang="en-US" altLang="en-US" sz="2400" dirty="0" smtClean="0"/>
              <a:t>Binds to CD4 to prevent HIV attachment</a:t>
            </a:r>
            <a:endParaRPr lang="en-US" altLang="en-US" sz="2400" dirty="0"/>
          </a:p>
          <a:p>
            <a:pPr eaLnBrk="1" hangingPunct="1">
              <a:spcBef>
                <a:spcPts val="0"/>
              </a:spcBef>
              <a:buClr>
                <a:srgbClr val="008C9A"/>
              </a:buClr>
              <a:buFont typeface="Wingdings" charset="2"/>
              <a:buChar char="§"/>
              <a:defRPr/>
            </a:pPr>
            <a:r>
              <a:rPr lang="en-US" altLang="en-US" sz="2400" dirty="0"/>
              <a:t>Initial development as IV infusion to be administered every 2 weeks</a:t>
            </a:r>
          </a:p>
          <a:p>
            <a:pPr eaLnBrk="1" hangingPunct="1">
              <a:spcBef>
                <a:spcPts val="0"/>
              </a:spcBef>
              <a:buClr>
                <a:srgbClr val="008C9A"/>
              </a:buClr>
              <a:buFont typeface="Wingdings" charset="2"/>
              <a:buChar char="§"/>
              <a:defRPr/>
            </a:pPr>
            <a:endParaRPr lang="en-US" altLang="en-US" sz="2400" dirty="0"/>
          </a:p>
          <a:p>
            <a:pPr eaLnBrk="1" hangingPunct="1">
              <a:buClr>
                <a:srgbClr val="008C9A"/>
              </a:buClr>
              <a:buFont typeface="Wingdings" charset="2"/>
              <a:buChar char="§"/>
              <a:defRPr/>
            </a:pPr>
            <a:r>
              <a:rPr lang="en-US" altLang="zh-TW" sz="2400" dirty="0"/>
              <a:t>In treatment-experienced patients  (n=40) with resistance to approved ARV agents, </a:t>
            </a:r>
            <a:r>
              <a:rPr lang="en-US" altLang="fr-FR" sz="2400" u="sng" dirty="0">
                <a:ea typeface="新細明體" pitchFamily="18" charset="-120"/>
              </a:rPr>
              <a:t>After 24 weeks of treatment</a:t>
            </a:r>
            <a:r>
              <a:rPr lang="en-US" altLang="fr-FR" sz="2400" dirty="0">
                <a:ea typeface="新細明體" pitchFamily="18" charset="-120"/>
              </a:rPr>
              <a:t> (with optimized background regimen):</a:t>
            </a:r>
          </a:p>
          <a:p>
            <a:pPr lvl="2" eaLnBrk="1" hangingPunct="1">
              <a:buClr>
                <a:srgbClr val="008C9A"/>
              </a:buClr>
              <a:buFont typeface="Wingdings" charset="2"/>
              <a:buChar char="§"/>
              <a:defRPr/>
            </a:pPr>
            <a:r>
              <a:rPr lang="en-US" altLang="fr-FR" dirty="0">
                <a:ea typeface="新細明體" pitchFamily="18" charset="-120"/>
              </a:rPr>
              <a:t>Mean VL decrease of 1.6 log</a:t>
            </a:r>
            <a:r>
              <a:rPr lang="en-US" altLang="fr-FR" baseline="-25000" dirty="0">
                <a:ea typeface="新細明體" pitchFamily="18" charset="-120"/>
              </a:rPr>
              <a:t>10</a:t>
            </a:r>
            <a:r>
              <a:rPr lang="en-US" altLang="fr-FR" dirty="0">
                <a:ea typeface="新細明體" pitchFamily="18" charset="-120"/>
              </a:rPr>
              <a:t> from Baseline </a:t>
            </a:r>
            <a:br>
              <a:rPr lang="en-US" altLang="fr-FR" dirty="0">
                <a:ea typeface="新細明體" pitchFamily="18" charset="-120"/>
              </a:rPr>
            </a:br>
            <a:r>
              <a:rPr lang="en-US" altLang="fr-FR" dirty="0">
                <a:ea typeface="新細明體" pitchFamily="18" charset="-120"/>
              </a:rPr>
              <a:t>(</a:t>
            </a:r>
            <a:r>
              <a:rPr lang="en-US" altLang="zh-TW" dirty="0"/>
              <a:t>55% with ≥1 log</a:t>
            </a:r>
            <a:r>
              <a:rPr lang="en-US" altLang="zh-TW" baseline="-25000" dirty="0"/>
              <a:t>10</a:t>
            </a:r>
            <a:r>
              <a:rPr lang="en-US" altLang="zh-TW" dirty="0"/>
              <a:t>; 48% with ≥2 log</a:t>
            </a:r>
            <a:r>
              <a:rPr lang="en-US" altLang="zh-TW" baseline="-25000" dirty="0"/>
              <a:t>10</a:t>
            </a:r>
            <a:r>
              <a:rPr lang="en-US" altLang="zh-TW" dirty="0"/>
              <a:t>)</a:t>
            </a:r>
          </a:p>
          <a:p>
            <a:pPr lvl="2" eaLnBrk="1" hangingPunct="1">
              <a:buClr>
                <a:srgbClr val="008C9A"/>
              </a:buClr>
              <a:buFont typeface="Wingdings" charset="2"/>
              <a:buChar char="§"/>
              <a:defRPr/>
            </a:pPr>
            <a:r>
              <a:rPr lang="en-US" altLang="zh-TW" dirty="0"/>
              <a:t>43% of patients had VL of &lt;50 copies; </a:t>
            </a:r>
            <a:br>
              <a:rPr lang="en-US" altLang="zh-TW" dirty="0"/>
            </a:br>
            <a:r>
              <a:rPr lang="en-US" altLang="zh-TW" dirty="0"/>
              <a:t>50% with &lt;200 copies</a:t>
            </a:r>
          </a:p>
          <a:p>
            <a:pPr eaLnBrk="1" hangingPunct="1">
              <a:buClr>
                <a:srgbClr val="008C9A"/>
              </a:buClr>
              <a:buFont typeface="Wingdings" charset="2"/>
              <a:buChar char="§"/>
              <a:defRPr/>
            </a:pPr>
            <a:r>
              <a:rPr lang="en-US" altLang="en-US" sz="2400" dirty="0">
                <a:ea typeface="新細明體" pitchFamily="18" charset="-120"/>
              </a:rPr>
              <a:t>Adverse reactions were mild to moderate</a:t>
            </a:r>
            <a:endParaRPr lang="en-US" altLang="en-US" sz="2400" dirty="0"/>
          </a:p>
          <a:p>
            <a:pPr eaLnBrk="1" hangingPunct="1">
              <a:buClr>
                <a:srgbClr val="008C9A"/>
              </a:buClr>
              <a:buFont typeface="Wingdings" charset="2"/>
              <a:buChar char="§"/>
              <a:defRPr/>
            </a:pPr>
            <a:endParaRPr lang="pt-BR" sz="2700" dirty="0"/>
          </a:p>
        </p:txBody>
      </p:sp>
      <p:sp>
        <p:nvSpPr>
          <p:cNvPr id="4" name="Title 1"/>
          <p:cNvSpPr txBox="1">
            <a:spLocks/>
          </p:cNvSpPr>
          <p:nvPr/>
        </p:nvSpPr>
        <p:spPr bwMode="auto">
          <a:xfrm>
            <a:off x="609301" y="92075"/>
            <a:ext cx="11444447" cy="1143000"/>
          </a:xfrm>
          <a:prstGeom prst="rect">
            <a:avLst/>
          </a:prstGeom>
          <a:noFill/>
          <a:ln>
            <a:noFill/>
          </a:ln>
          <a:extLst>
            <a:ext uri="{909E8E84-426E-40DD-AFC4-6F175D3DCCD1}"/>
            <a:ext uri="{91240B29-F687-4F45-9708-019B960494DF}"/>
          </a:extLst>
        </p:spPr>
        <p:txBody>
          <a:bodyPr lIns="77922" tIns="38961" rIns="77922" bIns="38961" anchor="ct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eaLnBrk="1" hangingPunct="1">
              <a:defRPr/>
            </a:pPr>
            <a:r>
              <a:rPr lang="en-US" altLang="en-US" sz="3700" dirty="0" err="1">
                <a:solidFill>
                  <a:srgbClr val="0070C0"/>
                </a:solidFill>
                <a:latin typeface="Arial"/>
                <a:cs typeface="Arial"/>
              </a:rPr>
              <a:t>Ibalizumab</a:t>
            </a:r>
            <a:r>
              <a:rPr lang="en-US" altLang="en-US" sz="3200" dirty="0">
                <a:solidFill>
                  <a:srgbClr val="0070C0"/>
                </a:solidFill>
                <a:latin typeface="Arial"/>
                <a:cs typeface="Arial"/>
              </a:rPr>
              <a:t> – Long-Acting, Monoclonal </a:t>
            </a:r>
            <a:r>
              <a:rPr lang="en-US" altLang="en-US" sz="3200" dirty="0" smtClean="0">
                <a:solidFill>
                  <a:srgbClr val="0070C0"/>
                </a:solidFill>
                <a:latin typeface="Arial"/>
                <a:cs typeface="Arial"/>
              </a:rPr>
              <a:t>Antibody</a:t>
            </a:r>
            <a:endParaRPr lang="en-US" altLang="pt-BR" sz="3200" dirty="0">
              <a:solidFill>
                <a:srgbClr val="0070C0"/>
              </a:solidFill>
              <a:latin typeface="Arial"/>
              <a:cs typeface="Arial"/>
            </a:endParaRPr>
          </a:p>
        </p:txBody>
      </p:sp>
      <p:sp>
        <p:nvSpPr>
          <p:cNvPr id="243716" name="Espaço Reservado para Número de Slide 6"/>
          <p:cNvSpPr>
            <a:spLocks noGrp="1"/>
          </p:cNvSpPr>
          <p:nvPr>
            <p:ph type="sldNum" sz="quarter" idx="12"/>
          </p:nvPr>
        </p:nvSpPr>
        <p:spPr bwMode="auto">
          <a:xfrm>
            <a:off x="9344962" y="6491300"/>
            <a:ext cx="2843867" cy="365125"/>
          </a:xfrm>
          <a:noFill/>
          <a:ln>
            <a:miter lim="800000"/>
            <a:headEnd/>
            <a:tailEnd/>
          </a:ln>
        </p:spPr>
        <p:txBody>
          <a:bodyPr wrap="square" numCol="1" anchorCtr="0" compatLnSpc="1">
            <a:prstTxWarp prst="textNoShape">
              <a:avLst/>
            </a:prstTxWarp>
          </a:bodyPr>
          <a:lstStyle/>
          <a:p>
            <a:fld id="{F11DC9D7-107E-41BD-994D-3CD28824B08E}" type="slidenum">
              <a:rPr lang="en-US" altLang="pt-BR" smtClean="0">
                <a:solidFill>
                  <a:srgbClr val="898989"/>
                </a:solidFill>
              </a:rPr>
              <a:pPr/>
              <a:t>27</a:t>
            </a:fld>
            <a:endParaRPr lang="en-US" altLang="pt-BR" smtClean="0">
              <a:solidFill>
                <a:srgbClr val="898989"/>
              </a:solidFill>
            </a:endParaRPr>
          </a:p>
        </p:txBody>
      </p:sp>
      <p:pic>
        <p:nvPicPr>
          <p:cNvPr id="243717" name="Picture 4" descr="Figure 3A.jpg"/>
          <p:cNvPicPr>
            <a:picLocks noChangeAspect="1"/>
          </p:cNvPicPr>
          <p:nvPr/>
        </p:nvPicPr>
        <p:blipFill>
          <a:blip r:embed="rId3" cstate="print"/>
          <a:srcRect l="1567" t="3342" r="1482" b="2025"/>
          <a:stretch>
            <a:fillRect/>
          </a:stretch>
        </p:blipFill>
        <p:spPr bwMode="auto">
          <a:xfrm>
            <a:off x="7392050" y="4235451"/>
            <a:ext cx="4147246" cy="2438400"/>
          </a:xfrm>
          <a:prstGeom prst="rect">
            <a:avLst/>
          </a:prstGeom>
          <a:solidFill>
            <a:schemeClr val="tx2"/>
          </a:solidFill>
          <a:ln w="9525">
            <a:noFill/>
            <a:miter lim="800000"/>
            <a:headEnd/>
            <a:tailEnd/>
          </a:ln>
        </p:spPr>
      </p:pic>
      <p:sp>
        <p:nvSpPr>
          <p:cNvPr id="2" name="Footer Placeholder 1"/>
          <p:cNvSpPr>
            <a:spLocks noGrp="1"/>
          </p:cNvSpPr>
          <p:nvPr>
            <p:ph type="ftr" sz="quarter" idx="11"/>
          </p:nvPr>
        </p:nvSpPr>
        <p:spPr>
          <a:xfrm>
            <a:off x="425358" y="6356362"/>
            <a:ext cx="3859843" cy="365125"/>
          </a:xfrm>
        </p:spPr>
        <p:txBody>
          <a:bodyPr/>
          <a:lstStyle/>
          <a:p>
            <a:pPr>
              <a:defRPr/>
            </a:pPr>
            <a:r>
              <a:rPr lang="en-US" dirty="0"/>
              <a:t>Lewis et al. </a:t>
            </a:r>
            <a:r>
              <a:rPr lang="en-US" dirty="0" err="1"/>
              <a:t>Croi</a:t>
            </a:r>
            <a:r>
              <a:rPr lang="en-US" dirty="0"/>
              <a:t> </a:t>
            </a:r>
            <a:r>
              <a:rPr lang="en-US" dirty="0" smtClean="0"/>
              <a:t>2017</a:t>
            </a:r>
            <a:r>
              <a:rPr lang="en-US" dirty="0"/>
              <a:t> </a:t>
            </a:r>
            <a:r>
              <a:rPr lang="en-US" dirty="0" smtClean="0">
                <a:solidFill>
                  <a:prstClr val="black">
                    <a:lumMod val="50000"/>
                    <a:lumOff val="50000"/>
                  </a:prstClr>
                </a:solidFill>
                <a:latin typeface="Calibri" panose="020F0502020204030204" pitchFamily="34" charset="0"/>
                <a:ea typeface="MS PGothic" panose="020B0600070205080204" pitchFamily="34" charset="-128"/>
              </a:rPr>
              <a:t>Abstract </a:t>
            </a:r>
            <a:r>
              <a:rPr lang="en-US" dirty="0">
                <a:solidFill>
                  <a:prstClr val="black">
                    <a:lumMod val="50000"/>
                    <a:lumOff val="50000"/>
                  </a:prstClr>
                </a:solidFill>
                <a:latin typeface="Calibri" panose="020F0502020204030204" pitchFamily="34" charset="0"/>
                <a:ea typeface="MS PGothic" panose="020B0600070205080204" pitchFamily="34" charset="-128"/>
              </a:rPr>
              <a:t>#449LB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sz="4000" b="1" dirty="0">
                <a:solidFill>
                  <a:srgbClr val="0070C0"/>
                </a:solidFill>
              </a:rPr>
              <a:t>TMB-301: Ibalizumab in Pretreated Pts Infected With Multidrug-Resistant HIV</a:t>
            </a:r>
          </a:p>
        </p:txBody>
      </p:sp>
      <p:sp>
        <p:nvSpPr>
          <p:cNvPr id="65540" name="Rectangle 3"/>
          <p:cNvSpPr>
            <a:spLocks noGrp="1" noChangeArrowheads="1"/>
          </p:cNvSpPr>
          <p:nvPr>
            <p:ph idx="1"/>
          </p:nvPr>
        </p:nvSpPr>
        <p:spPr/>
        <p:txBody>
          <a:bodyPr/>
          <a:lstStyle/>
          <a:p>
            <a:pPr>
              <a:spcAft>
                <a:spcPts val="300"/>
              </a:spcAft>
            </a:pPr>
            <a:r>
              <a:rPr lang="en-US" altLang="en-US" sz="2000" dirty="0">
                <a:solidFill>
                  <a:schemeClr val="tx1"/>
                </a:solidFill>
              </a:rPr>
              <a:t>Single-arm, open-label phase III trial</a:t>
            </a:r>
            <a:r>
              <a:rPr lang="en-US" altLang="en-US" sz="2000" baseline="30000" dirty="0">
                <a:solidFill>
                  <a:schemeClr val="tx1"/>
                </a:solidFill>
              </a:rPr>
              <a:t>[1]</a:t>
            </a:r>
          </a:p>
          <a:p>
            <a:pPr lvl="1">
              <a:spcAft>
                <a:spcPts val="300"/>
              </a:spcAft>
            </a:pPr>
            <a:r>
              <a:rPr lang="en-US" altLang="en-US" sz="1900" dirty="0">
                <a:solidFill>
                  <a:schemeClr val="tx1"/>
                </a:solidFill>
              </a:rPr>
              <a:t>Primary endpoint: ≥ 0.5 log</a:t>
            </a:r>
            <a:r>
              <a:rPr lang="en-US" altLang="en-US" sz="1900" baseline="-25000" dirty="0">
                <a:solidFill>
                  <a:schemeClr val="tx1"/>
                </a:solidFill>
              </a:rPr>
              <a:t>10</a:t>
            </a:r>
            <a:r>
              <a:rPr lang="en-US" altLang="en-US" sz="1900" dirty="0">
                <a:solidFill>
                  <a:schemeClr val="tx1"/>
                </a:solidFill>
              </a:rPr>
              <a:t> HIV-1 RNA decrease at Day 14</a:t>
            </a:r>
          </a:p>
          <a:p>
            <a:pPr lvl="1">
              <a:spcAft>
                <a:spcPts val="300"/>
              </a:spcAft>
            </a:pPr>
            <a:r>
              <a:rPr lang="en-US" altLang="en-US" sz="1900" b="1" dirty="0">
                <a:solidFill>
                  <a:schemeClr val="tx1"/>
                </a:solidFill>
              </a:rPr>
              <a:t>Ibalizumab: </a:t>
            </a:r>
            <a:r>
              <a:rPr lang="en-US" altLang="en-US" sz="1900" dirty="0">
                <a:solidFill>
                  <a:schemeClr val="tx1"/>
                </a:solidFill>
              </a:rPr>
              <a:t>humanized mAb to CD4 receptor that blocks postattachment HIV entry into CD4+ </a:t>
            </a:r>
            <a:br>
              <a:rPr lang="en-US" altLang="en-US" sz="1900" dirty="0">
                <a:solidFill>
                  <a:schemeClr val="tx1"/>
                </a:solidFill>
              </a:rPr>
            </a:br>
            <a:r>
              <a:rPr lang="en-US" altLang="en-US" sz="1900" dirty="0">
                <a:solidFill>
                  <a:schemeClr val="tx1"/>
                </a:solidFill>
              </a:rPr>
              <a:t>T-cells; FDA breakthrough and orphan drug designations</a:t>
            </a:r>
            <a:endParaRPr lang="en-US" altLang="en-US" sz="2000" dirty="0">
              <a:solidFill>
                <a:schemeClr val="tx1"/>
              </a:solidFill>
            </a:endParaRPr>
          </a:p>
        </p:txBody>
      </p:sp>
      <p:sp>
        <p:nvSpPr>
          <p:cNvPr id="65541" name="Text Box 11"/>
          <p:cNvSpPr txBox="1">
            <a:spLocks noChangeArrowheads="1"/>
          </p:cNvSpPr>
          <p:nvPr/>
        </p:nvSpPr>
        <p:spPr bwMode="auto">
          <a:xfrm>
            <a:off x="402336" y="6349042"/>
            <a:ext cx="8686829"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91436" tIns="45719" rIns="91436" bIns="45719"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eaLnBrk="1" hangingPunct="1">
              <a:lnSpc>
                <a:spcPct val="100000"/>
              </a:lnSpc>
              <a:spcBef>
                <a:spcPct val="0"/>
              </a:spcBef>
              <a:spcAft>
                <a:spcPct val="0"/>
              </a:spcAft>
              <a:buClrTx/>
              <a:buNone/>
              <a:defRPr/>
            </a:pPr>
            <a:r>
              <a:rPr lang="en-US" altLang="en-US" sz="1500" b="0" dirty="0">
                <a:solidFill>
                  <a:schemeClr val="tx1"/>
                </a:solidFill>
              </a:rPr>
              <a:t>1. Lewis S, et al. CROI 2017. Abstract 449LB. 2. </a:t>
            </a:r>
            <a:r>
              <a:rPr lang="en-US" altLang="en-US" sz="1500" b="0" spc="-11" dirty="0">
                <a:solidFill>
                  <a:schemeClr val="tx1"/>
                </a:solidFill>
              </a:rPr>
              <a:t>Emu B, et al. </a:t>
            </a:r>
            <a:r>
              <a:rPr lang="en-US" altLang="en-US" sz="1500" b="0" spc="-11" dirty="0" err="1">
                <a:solidFill>
                  <a:schemeClr val="tx1"/>
                </a:solidFill>
              </a:rPr>
              <a:t>IDWeek</a:t>
            </a:r>
            <a:r>
              <a:rPr lang="en-US" altLang="en-US" sz="1500" b="0" spc="-11" dirty="0">
                <a:solidFill>
                  <a:schemeClr val="tx1"/>
                </a:solidFill>
              </a:rPr>
              <a:t> 2017. Abstract 1686. </a:t>
            </a:r>
            <a:endParaRPr lang="en-US" altLang="en-US" sz="1500" b="0" dirty="0">
              <a:solidFill>
                <a:schemeClr val="tx1"/>
              </a:solidFill>
            </a:endParaRPr>
          </a:p>
        </p:txBody>
      </p:sp>
      <p:sp>
        <p:nvSpPr>
          <p:cNvPr id="65542" name="Text Box 45"/>
          <p:cNvSpPr txBox="1">
            <a:spLocks noChangeArrowheads="1"/>
          </p:cNvSpPr>
          <p:nvPr/>
        </p:nvSpPr>
        <p:spPr bwMode="auto">
          <a:xfrm>
            <a:off x="1471441" y="3175151"/>
            <a:ext cx="2917973" cy="181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a:lnSpc>
                <a:spcPct val="100000"/>
              </a:lnSpc>
              <a:spcBef>
                <a:spcPct val="0"/>
              </a:spcBef>
              <a:spcAft>
                <a:spcPct val="0"/>
              </a:spcAft>
              <a:buClrTx/>
              <a:buNone/>
              <a:defRPr/>
            </a:pPr>
            <a:r>
              <a:rPr lang="en-GB" altLang="en-US" sz="1600" b="0" dirty="0">
                <a:solidFill>
                  <a:schemeClr val="tx1"/>
                </a:solidFill>
                <a:ea typeface="ＭＳ Ｐゴシック" panose="020B0600070205080204" pitchFamily="34" charset="-128"/>
              </a:rPr>
              <a:t>Pts with HIV-1 RNA </a:t>
            </a:r>
            <a:br>
              <a:rPr lang="en-GB" altLang="en-US" sz="1600" b="0" dirty="0">
                <a:solidFill>
                  <a:schemeClr val="tx1"/>
                </a:solidFill>
                <a:ea typeface="ＭＳ Ｐゴシック" panose="020B0600070205080204" pitchFamily="34" charset="-128"/>
              </a:rPr>
            </a:br>
            <a:r>
              <a:rPr lang="en-GB" altLang="en-US" sz="1600" b="0" dirty="0">
                <a:solidFill>
                  <a:schemeClr val="tx1"/>
                </a:solidFill>
                <a:ea typeface="ＭＳ Ｐゴシック" panose="020B0600070205080204" pitchFamily="34" charset="-128"/>
              </a:rPr>
              <a:t>&gt; 1000 copies/mL; </a:t>
            </a:r>
          </a:p>
          <a:p>
            <a:pPr algn="ctr" defTabSz="914361">
              <a:lnSpc>
                <a:spcPct val="100000"/>
              </a:lnSpc>
              <a:spcBef>
                <a:spcPct val="0"/>
              </a:spcBef>
              <a:spcAft>
                <a:spcPct val="0"/>
              </a:spcAft>
              <a:buClrTx/>
              <a:buNone/>
              <a:defRPr/>
            </a:pPr>
            <a:r>
              <a:rPr lang="en-GB" altLang="en-US" sz="1600" b="0" dirty="0">
                <a:solidFill>
                  <a:schemeClr val="tx1"/>
                </a:solidFill>
                <a:ea typeface="ＭＳ Ｐゴシック" panose="020B0600070205080204" pitchFamily="34" charset="-128"/>
              </a:rPr>
              <a:t>on ART ≥ 6 mos, on stable ART ≥ 8 wks; resistant to ≥ 1 ARV from 3 classes, sensitive to ≥ 1 ARV for OBR </a:t>
            </a:r>
          </a:p>
          <a:p>
            <a:pPr algn="ctr" defTabSz="914361">
              <a:lnSpc>
                <a:spcPct val="100000"/>
              </a:lnSpc>
              <a:spcBef>
                <a:spcPct val="0"/>
              </a:spcBef>
              <a:spcAft>
                <a:spcPct val="0"/>
              </a:spcAft>
              <a:buClrTx/>
              <a:buNone/>
              <a:defRPr/>
            </a:pPr>
            <a:r>
              <a:rPr lang="en-GB" altLang="en-US" sz="1600" b="0" dirty="0">
                <a:solidFill>
                  <a:schemeClr val="tx1"/>
                </a:solidFill>
                <a:ea typeface="ＭＳ Ｐゴシック" panose="020B0600070205080204" pitchFamily="34" charset="-128"/>
              </a:rPr>
              <a:t>(N = 40) </a:t>
            </a:r>
            <a:endParaRPr lang="en-US" altLang="en-US" sz="1600" b="0" dirty="0">
              <a:solidFill>
                <a:schemeClr val="tx1"/>
              </a:solidFill>
              <a:ea typeface="ＭＳ Ｐゴシック" panose="020B0600070205080204" pitchFamily="34" charset="-128"/>
            </a:endParaRPr>
          </a:p>
        </p:txBody>
      </p:sp>
      <p:sp>
        <p:nvSpPr>
          <p:cNvPr id="65543" name="Text Box 15"/>
          <p:cNvSpPr txBox="1">
            <a:spLocks noChangeArrowheads="1"/>
          </p:cNvSpPr>
          <p:nvPr/>
        </p:nvSpPr>
        <p:spPr bwMode="auto">
          <a:xfrm>
            <a:off x="9787732" y="3204169"/>
            <a:ext cx="1004888" cy="31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996" tIns="46798" rIns="89996" bIns="46798">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spcBef>
                <a:spcPct val="35000"/>
              </a:spcBef>
              <a:spcAft>
                <a:spcPct val="25000"/>
              </a:spcAft>
              <a:buClr>
                <a:srgbClr val="8B3D9A"/>
              </a:buClr>
              <a:buNone/>
              <a:defRPr/>
            </a:pPr>
            <a:r>
              <a:rPr lang="en-US" altLang="en-US" sz="1600" i="1" dirty="0">
                <a:solidFill>
                  <a:schemeClr val="tx1"/>
                </a:solidFill>
                <a:ea typeface="ＭＳ Ｐゴシック" panose="020B0600070205080204" pitchFamily="34" charset="-128"/>
              </a:rPr>
              <a:t>Wk 25</a:t>
            </a:r>
          </a:p>
        </p:txBody>
      </p:sp>
      <p:cxnSp>
        <p:nvCxnSpPr>
          <p:cNvPr id="35" name="Straight Arrow Connector 34"/>
          <p:cNvCxnSpPr/>
          <p:nvPr/>
        </p:nvCxnSpPr>
        <p:spPr>
          <a:xfrm>
            <a:off x="10290967" y="3510249"/>
            <a:ext cx="0" cy="2667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4"/>
          <p:cNvSpPr>
            <a:spLocks noChangeArrowheads="1"/>
          </p:cNvSpPr>
          <p:nvPr/>
        </p:nvSpPr>
        <p:spPr bwMode="auto">
          <a:xfrm>
            <a:off x="4768057" y="3810285"/>
            <a:ext cx="2652712" cy="1187451"/>
          </a:xfrm>
          <a:prstGeom prst="rect">
            <a:avLst/>
          </a:prstGeom>
          <a:solidFill>
            <a:srgbClr val="00B0F0"/>
          </a:solidFill>
          <a:ln w="9525">
            <a:noFill/>
            <a:miter lim="800000"/>
            <a:headEnd/>
            <a:tailEnd/>
          </a:ln>
        </p:spPr>
        <p:txBody>
          <a:bodyPr wrap="none" lIns="91436" tIns="45719" rIns="91436" bIns="45719" anchor="ctr" anchorCtr="1"/>
          <a:lstStyle/>
          <a:p>
            <a:pPr algn="ctr" defTabSz="914361">
              <a:defRPr/>
            </a:pPr>
            <a:r>
              <a:rPr lang="en-US" sz="1600" dirty="0">
                <a:latin typeface="Arial" charset="0"/>
                <a:cs typeface="Arial" charset="0"/>
              </a:rPr>
              <a:t>Ibalizumab</a:t>
            </a:r>
          </a:p>
          <a:p>
            <a:pPr algn="ctr" defTabSz="914361">
              <a:defRPr/>
            </a:pPr>
            <a:r>
              <a:rPr lang="en-US" sz="1600" b="0" dirty="0">
                <a:latin typeface="Arial" charset="0"/>
                <a:cs typeface="Arial" charset="0"/>
              </a:rPr>
              <a:t>2000 mg IV Day 7</a:t>
            </a:r>
          </a:p>
          <a:p>
            <a:pPr algn="ctr" defTabSz="914361">
              <a:defRPr/>
            </a:pPr>
            <a:r>
              <a:rPr lang="en-US" sz="1600" dirty="0">
                <a:latin typeface="Arial" charset="0"/>
                <a:cs typeface="Arial" charset="0"/>
              </a:rPr>
              <a:t>(Loading dose)</a:t>
            </a:r>
            <a:endParaRPr lang="en-US" sz="1600" b="0" dirty="0">
              <a:latin typeface="Arial" charset="0"/>
              <a:cs typeface="Arial" charset="0"/>
            </a:endParaRPr>
          </a:p>
          <a:p>
            <a:pPr algn="ctr" defTabSz="914361">
              <a:defRPr/>
            </a:pPr>
            <a:r>
              <a:rPr lang="en-US" sz="1600" dirty="0">
                <a:latin typeface="Arial" charset="0"/>
                <a:cs typeface="Arial" charset="0"/>
              </a:rPr>
              <a:t>Continue Failing ART</a:t>
            </a:r>
          </a:p>
          <a:p>
            <a:pPr algn="ctr" defTabSz="914361">
              <a:defRPr/>
            </a:pPr>
            <a:r>
              <a:rPr lang="en-US" sz="1600" dirty="0">
                <a:latin typeface="Arial" charset="0"/>
                <a:cs typeface="Arial" charset="0"/>
              </a:rPr>
              <a:t>Days 0-14</a:t>
            </a:r>
          </a:p>
        </p:txBody>
      </p:sp>
      <p:sp>
        <p:nvSpPr>
          <p:cNvPr id="65546" name="Line 32"/>
          <p:cNvSpPr>
            <a:spLocks noChangeShapeType="1"/>
          </p:cNvSpPr>
          <p:nvPr/>
        </p:nvSpPr>
        <p:spPr bwMode="auto">
          <a:xfrm>
            <a:off x="7500145" y="4416711"/>
            <a:ext cx="182563"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600" dirty="0"/>
          </a:p>
        </p:txBody>
      </p:sp>
      <p:sp>
        <p:nvSpPr>
          <p:cNvPr id="23" name="Rectangle 24"/>
          <p:cNvSpPr>
            <a:spLocks noChangeArrowheads="1"/>
          </p:cNvSpPr>
          <p:nvPr/>
        </p:nvSpPr>
        <p:spPr bwMode="auto">
          <a:xfrm>
            <a:off x="7723983" y="3810285"/>
            <a:ext cx="2560637" cy="1187451"/>
          </a:xfrm>
          <a:prstGeom prst="rect">
            <a:avLst/>
          </a:prstGeom>
          <a:solidFill>
            <a:srgbClr val="00B0F0"/>
          </a:solidFill>
          <a:ln w="9525">
            <a:noFill/>
            <a:miter lim="800000"/>
            <a:headEnd/>
            <a:tailEnd/>
          </a:ln>
        </p:spPr>
        <p:txBody>
          <a:bodyPr wrap="none" lIns="91436" tIns="45719" rIns="91436" bIns="45719" anchor="ctr" anchorCtr="1"/>
          <a:lstStyle/>
          <a:p>
            <a:pPr algn="ctr" defTabSz="914361">
              <a:defRPr/>
            </a:pPr>
            <a:r>
              <a:rPr lang="en-US" sz="1600" dirty="0">
                <a:latin typeface="Arial" charset="0"/>
                <a:cs typeface="Arial" charset="0"/>
              </a:rPr>
              <a:t>Ibalizumab</a:t>
            </a:r>
          </a:p>
          <a:p>
            <a:pPr algn="ctr" defTabSz="914361">
              <a:defRPr/>
            </a:pPr>
            <a:r>
              <a:rPr lang="en-US" sz="1600" b="0" dirty="0">
                <a:latin typeface="Arial" charset="0"/>
                <a:cs typeface="Arial" charset="0"/>
              </a:rPr>
              <a:t>800 mg IV Day 21, Q2W</a:t>
            </a:r>
          </a:p>
          <a:p>
            <a:pPr algn="ctr" defTabSz="914361">
              <a:defRPr/>
            </a:pPr>
            <a:r>
              <a:rPr lang="en-US" sz="1600" dirty="0">
                <a:latin typeface="Arial" charset="0"/>
                <a:cs typeface="Arial" charset="0"/>
              </a:rPr>
              <a:t>(Maintenance</a:t>
            </a:r>
            <a:r>
              <a:rPr lang="en-US" sz="1600" b="0" dirty="0">
                <a:latin typeface="Arial" charset="0"/>
                <a:cs typeface="Arial" charset="0"/>
              </a:rPr>
              <a:t> </a:t>
            </a:r>
            <a:r>
              <a:rPr lang="en-US" sz="1600" dirty="0">
                <a:latin typeface="Arial" charset="0"/>
                <a:cs typeface="Arial" charset="0"/>
              </a:rPr>
              <a:t>dose</a:t>
            </a:r>
            <a:r>
              <a:rPr lang="en-US" sz="1600" b="0" dirty="0">
                <a:latin typeface="Arial" charset="0"/>
                <a:cs typeface="Arial" charset="0"/>
              </a:rPr>
              <a:t>)</a:t>
            </a:r>
          </a:p>
          <a:p>
            <a:pPr algn="ctr" defTabSz="914361">
              <a:defRPr/>
            </a:pPr>
            <a:r>
              <a:rPr lang="en-US" sz="1600" dirty="0">
                <a:latin typeface="Arial" charset="0"/>
                <a:cs typeface="Arial" charset="0"/>
              </a:rPr>
              <a:t>Switch to OBR</a:t>
            </a:r>
          </a:p>
          <a:p>
            <a:pPr algn="ctr" defTabSz="914361">
              <a:defRPr/>
            </a:pPr>
            <a:r>
              <a:rPr lang="en-US" sz="1600" dirty="0">
                <a:latin typeface="Arial" charset="0"/>
                <a:cs typeface="Arial" charset="0"/>
              </a:rPr>
              <a:t>Day 14</a:t>
            </a:r>
            <a:r>
              <a:rPr lang="en-US" sz="1600" b="0" dirty="0">
                <a:latin typeface="Arial" charset="0"/>
                <a:cs typeface="Arial" charset="0"/>
              </a:rPr>
              <a:t> </a:t>
            </a:r>
          </a:p>
        </p:txBody>
      </p:sp>
      <p:cxnSp>
        <p:nvCxnSpPr>
          <p:cNvPr id="65548" name="Straight Arrow Connector 13"/>
          <p:cNvCxnSpPr>
            <a:cxnSpLocks noChangeShapeType="1"/>
          </p:cNvCxnSpPr>
          <p:nvPr/>
        </p:nvCxnSpPr>
        <p:spPr bwMode="auto">
          <a:xfrm>
            <a:off x="7419181" y="3502310"/>
            <a:ext cx="0" cy="274639"/>
          </a:xfrm>
          <a:prstGeom prst="straightConnector1">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65549" name="TextBox 15"/>
          <p:cNvSpPr txBox="1">
            <a:spLocks noChangeArrowheads="1"/>
          </p:cNvSpPr>
          <p:nvPr/>
        </p:nvSpPr>
        <p:spPr bwMode="auto">
          <a:xfrm>
            <a:off x="5969424" y="2935507"/>
            <a:ext cx="2933700"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0"/>
              </a:spcAft>
              <a:buClr>
                <a:srgbClr val="8B3D9A"/>
              </a:buClr>
              <a:buNone/>
              <a:defRPr/>
            </a:pPr>
            <a:r>
              <a:rPr lang="en-US" altLang="en-US" sz="1600" i="1" dirty="0">
                <a:solidFill>
                  <a:schemeClr val="tx1"/>
                </a:solidFill>
                <a:ea typeface="ＭＳ Ｐゴシック" panose="020B0600070205080204" pitchFamily="34" charset="-128"/>
              </a:rPr>
              <a:t>Day 14</a:t>
            </a:r>
            <a:br>
              <a:rPr lang="en-US" altLang="en-US" sz="1600" i="1" dirty="0">
                <a:solidFill>
                  <a:schemeClr val="tx1"/>
                </a:solidFill>
                <a:ea typeface="ＭＳ Ｐゴシック" panose="020B0600070205080204" pitchFamily="34" charset="-128"/>
              </a:rPr>
            </a:br>
            <a:r>
              <a:rPr lang="en-US" altLang="en-US" sz="1600" i="1" dirty="0">
                <a:solidFill>
                  <a:schemeClr val="tx1"/>
                </a:solidFill>
                <a:ea typeface="ＭＳ Ｐゴシック" panose="020B0600070205080204" pitchFamily="34" charset="-128"/>
              </a:rPr>
              <a:t>Primary Endpoint</a:t>
            </a:r>
          </a:p>
        </p:txBody>
      </p:sp>
      <p:sp>
        <p:nvSpPr>
          <p:cNvPr id="65550" name="Line 32"/>
          <p:cNvSpPr>
            <a:spLocks noChangeShapeType="1"/>
          </p:cNvSpPr>
          <p:nvPr/>
        </p:nvSpPr>
        <p:spPr bwMode="auto">
          <a:xfrm>
            <a:off x="4453735" y="4424648"/>
            <a:ext cx="274636"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600" dirty="0"/>
          </a:p>
        </p:txBody>
      </p:sp>
      <p:sp>
        <p:nvSpPr>
          <p:cNvPr id="65552" name="TextBox 15"/>
          <p:cNvSpPr txBox="1">
            <a:spLocks noChangeArrowheads="1"/>
          </p:cNvSpPr>
          <p:nvPr/>
        </p:nvSpPr>
        <p:spPr bwMode="auto">
          <a:xfrm>
            <a:off x="3940968" y="3045116"/>
            <a:ext cx="2933700" cy="5847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0"/>
              </a:spcAft>
              <a:buClr>
                <a:srgbClr val="8B3D9A"/>
              </a:buClr>
              <a:buNone/>
              <a:defRPr/>
            </a:pPr>
            <a:r>
              <a:rPr lang="en-US" altLang="en-US" sz="1600" i="1" dirty="0">
                <a:solidFill>
                  <a:schemeClr val="tx1"/>
                </a:solidFill>
                <a:ea typeface="ＭＳ Ｐゴシック" panose="020B0600070205080204" pitchFamily="34" charset="-128"/>
              </a:rPr>
              <a:t>Control Period:</a:t>
            </a:r>
          </a:p>
          <a:p>
            <a:pPr algn="ctr" defTabSz="914361" eaLnBrk="1" hangingPunct="1">
              <a:lnSpc>
                <a:spcPct val="100000"/>
              </a:lnSpc>
              <a:spcBef>
                <a:spcPct val="0"/>
              </a:spcBef>
              <a:spcAft>
                <a:spcPct val="0"/>
              </a:spcAft>
              <a:buClr>
                <a:srgbClr val="8B3D9A"/>
              </a:buClr>
              <a:buNone/>
              <a:defRPr/>
            </a:pPr>
            <a:r>
              <a:rPr lang="en-US" altLang="en-US" sz="1600" i="1" dirty="0">
                <a:solidFill>
                  <a:schemeClr val="tx1"/>
                </a:solidFill>
                <a:ea typeface="ＭＳ Ｐゴシック" panose="020B0600070205080204" pitchFamily="34" charset="-128"/>
              </a:rPr>
              <a:t>Day 0-7</a:t>
            </a:r>
          </a:p>
        </p:txBody>
      </p:sp>
      <p:cxnSp>
        <p:nvCxnSpPr>
          <p:cNvPr id="65553" name="Straight Connector 2"/>
          <p:cNvCxnSpPr>
            <a:cxnSpLocks noChangeShapeType="1"/>
          </p:cNvCxnSpPr>
          <p:nvPr/>
        </p:nvCxnSpPr>
        <p:spPr bwMode="auto">
          <a:xfrm>
            <a:off x="4768056" y="3648360"/>
            <a:ext cx="1281112" cy="0"/>
          </a:xfrm>
          <a:prstGeom prst="line">
            <a:avLst/>
          </a:prstGeom>
          <a:noFill/>
          <a:ln w="28575" algn="ctr">
            <a:solidFill>
              <a:schemeClr val="tx1"/>
            </a:solidFill>
            <a:round/>
            <a:headEnd/>
            <a:tailEnd/>
          </a:ln>
          <a:extLst>
            <a:ext uri="{909E8E84-426E-40DD-AFC4-6F175D3DCCD1}">
              <a14:hiddenFill xmlns="" xmlns:a14="http://schemas.microsoft.com/office/drawing/2010/main">
                <a:noFill/>
              </a14:hiddenFill>
            </a:ext>
          </a:extLst>
        </p:spPr>
      </p:cxnSp>
      <p:sp>
        <p:nvSpPr>
          <p:cNvPr id="19" name="Rectangle 3">
            <a:extLst>
              <a:ext uri="{FF2B5EF4-FFF2-40B4-BE49-F238E27FC236}">
                <a16:creationId xmlns="" xmlns:a16="http://schemas.microsoft.com/office/drawing/2014/main" id="{7DC4BFFA-ADFF-49DA-A261-9A982B1FF88C}"/>
              </a:ext>
            </a:extLst>
          </p:cNvPr>
          <p:cNvSpPr txBox="1">
            <a:spLocks noChangeArrowheads="1"/>
          </p:cNvSpPr>
          <p:nvPr/>
        </p:nvSpPr>
        <p:spPr bwMode="auto">
          <a:xfrm>
            <a:off x="611822" y="5223796"/>
            <a:ext cx="10874697" cy="1187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5" indent="-342885" defTabSz="914361">
              <a:spcAft>
                <a:spcPts val="300"/>
              </a:spcAft>
              <a:defRPr/>
            </a:pPr>
            <a:r>
              <a:rPr lang="en-US" altLang="en-US" sz="2000" b="0" kern="0" dirty="0">
                <a:solidFill>
                  <a:schemeClr val="tx1"/>
                </a:solidFill>
                <a:latin typeface="Arial"/>
              </a:rPr>
              <a:t>53% with resistance to all drugs from ≥ 3 classes; 68% with INSTI resistance</a:t>
            </a:r>
          </a:p>
          <a:p>
            <a:pPr marL="342885" indent="-342885" defTabSz="914361">
              <a:spcAft>
                <a:spcPts val="300"/>
              </a:spcAft>
              <a:defRPr/>
            </a:pPr>
            <a:r>
              <a:rPr lang="en-US" altLang="en-US" sz="2000" b="0" kern="0" dirty="0">
                <a:solidFill>
                  <a:schemeClr val="tx1"/>
                </a:solidFill>
                <a:latin typeface="Arial"/>
              </a:rPr>
              <a:t>TMB-311: pts who completed </a:t>
            </a:r>
            <a:r>
              <a:rPr lang="en-US" altLang="en-US" sz="2000" b="0" kern="0" dirty="0" err="1">
                <a:solidFill>
                  <a:schemeClr val="tx1"/>
                </a:solidFill>
                <a:latin typeface="Arial"/>
              </a:rPr>
              <a:t>Wk</a:t>
            </a:r>
            <a:r>
              <a:rPr lang="en-US" altLang="en-US" sz="2000" b="0" kern="0" dirty="0">
                <a:solidFill>
                  <a:schemeClr val="tx1"/>
                </a:solidFill>
                <a:latin typeface="Arial"/>
              </a:rPr>
              <a:t> 24 of TMB-301 could continue to receive ibalizumab for an additional 24 </a:t>
            </a:r>
            <a:r>
              <a:rPr lang="en-US" altLang="en-US" sz="2000" b="0" kern="0" dirty="0" err="1">
                <a:solidFill>
                  <a:schemeClr val="tx1"/>
                </a:solidFill>
                <a:latin typeface="Arial"/>
              </a:rPr>
              <a:t>wks</a:t>
            </a:r>
            <a:r>
              <a:rPr lang="en-US" altLang="en-US" sz="2000" b="0" kern="0" dirty="0">
                <a:solidFill>
                  <a:schemeClr val="tx1"/>
                </a:solidFill>
                <a:latin typeface="Arial"/>
              </a:rPr>
              <a:t> (N = 27)</a:t>
            </a:r>
            <a:r>
              <a:rPr lang="en-US" altLang="en-US" sz="2000" b="0" kern="0" baseline="30000" dirty="0">
                <a:solidFill>
                  <a:schemeClr val="tx1"/>
                </a:solidFill>
                <a:latin typeface="Arial"/>
              </a:rPr>
              <a:t>[2]</a:t>
            </a:r>
          </a:p>
        </p:txBody>
      </p:sp>
    </p:spTree>
    <p:extLst>
      <p:ext uri="{BB962C8B-B14F-4D97-AF65-F5344CB8AC3E}">
        <p14:creationId xmlns="" xmlns:p14="http://schemas.microsoft.com/office/powerpoint/2010/main" val="2202318032"/>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1914528" y="1719263"/>
            <a:ext cx="8455026" cy="392112"/>
          </a:xfrm>
          <a:prstGeom prst="rect">
            <a:avLst/>
          </a:prstGeom>
          <a:noFill/>
          <a:ln>
            <a:noFill/>
          </a:ln>
          <a:extLst/>
        </p:spPr>
        <p:txBody>
          <a:bodyPr lIns="91436" tIns="45719" rIns="91436" bIns="45719"/>
          <a:lstStyle>
            <a:lvl1pPr marL="342900" indent="-342900" algn="l" rtl="0" eaLnBrk="0" fontAlgn="base" hangingPunct="0">
              <a:lnSpc>
                <a:spcPct val="90000"/>
              </a:lnSpc>
              <a:spcBef>
                <a:spcPts val="1000"/>
              </a:spcBef>
              <a:spcAft>
                <a:spcPts val="700"/>
              </a:spcAft>
              <a:buClr>
                <a:schemeClr val="accent2"/>
              </a:buClr>
              <a:buFont typeface="Wingdings" panose="05000000000000000000" pitchFamily="2" charset="2"/>
              <a:buChar char="§"/>
              <a:defRPr sz="24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chemeClr val="accent2"/>
              </a:buClr>
              <a:buFont typeface="Arial" panose="020B0604020202020204" pitchFamily="34" charset="0"/>
              <a:buChar char="–"/>
              <a:defRPr sz="2200">
                <a:solidFill>
                  <a:srgbClr val="FEFDDE"/>
                </a:solidFill>
                <a:latin typeface="+mn-lt"/>
              </a:defRPr>
            </a:lvl2pPr>
            <a:lvl3pPr marL="11430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sz="2000">
                <a:solidFill>
                  <a:srgbClr val="FEFDDE"/>
                </a:solidFill>
                <a:latin typeface="+mn-lt"/>
              </a:defRPr>
            </a:lvl3pPr>
            <a:lvl4pPr marL="16002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a:solidFill>
                  <a:srgbClr val="FEFDDE"/>
                </a:solidFill>
                <a:latin typeface="+mn-lt"/>
              </a:defRPr>
            </a:lvl4pPr>
            <a:lvl5pPr marL="2057400" indent="-228600" algn="l" rtl="0" eaLnBrk="0" fontAlgn="base" hangingPunct="0">
              <a:lnSpc>
                <a:spcPct val="90000"/>
              </a:lnSpc>
              <a:spcBef>
                <a:spcPts val="1000"/>
              </a:spcBef>
              <a:spcAft>
                <a:spcPts val="700"/>
              </a:spcAft>
              <a:buClr>
                <a:schemeClr val="accent2"/>
              </a:buClr>
              <a:buFont typeface="Arial" panose="020B0604020202020204" pitchFamily="34" charset="0"/>
              <a:buChar char="–"/>
              <a:defRPr sz="16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5" indent="-342885" defTabSz="914361" eaLnBrk="1" hangingPunct="1">
              <a:buClr>
                <a:srgbClr val="5AAACE"/>
              </a:buClr>
              <a:defRPr/>
            </a:pPr>
            <a:endParaRPr lang="en-US" altLang="en-US" sz="1600" b="0" kern="0" dirty="0">
              <a:latin typeface="Arial"/>
            </a:endParaRPr>
          </a:p>
          <a:p>
            <a:pPr marL="342885" indent="-342885" defTabSz="914361" eaLnBrk="1" hangingPunct="1">
              <a:buClr>
                <a:srgbClr val="5AAACE"/>
              </a:buClr>
              <a:defRPr/>
            </a:pPr>
            <a:endParaRPr lang="en-US" altLang="en-US" sz="1600" b="0" kern="0" dirty="0">
              <a:latin typeface="Arial"/>
            </a:endParaRPr>
          </a:p>
        </p:txBody>
      </p:sp>
      <p:sp>
        <p:nvSpPr>
          <p:cNvPr id="67587" name="Rectangle 2"/>
          <p:cNvSpPr>
            <a:spLocks noGrp="1" noChangeArrowheads="1"/>
          </p:cNvSpPr>
          <p:nvPr>
            <p:ph type="title"/>
          </p:nvPr>
        </p:nvSpPr>
        <p:spPr/>
        <p:txBody>
          <a:bodyPr/>
          <a:lstStyle/>
          <a:p>
            <a:r>
              <a:rPr lang="en-US" altLang="en-US" b="1" dirty="0">
                <a:solidFill>
                  <a:srgbClr val="0070C0"/>
                </a:solidFill>
              </a:rPr>
              <a:t>TMB-301/-311: Key Results</a:t>
            </a:r>
          </a:p>
        </p:txBody>
      </p:sp>
      <p:sp>
        <p:nvSpPr>
          <p:cNvPr id="67589" name="Text Box 11"/>
          <p:cNvSpPr txBox="1">
            <a:spLocks noChangeArrowheads="1"/>
          </p:cNvSpPr>
          <p:nvPr/>
        </p:nvSpPr>
        <p:spPr bwMode="auto">
          <a:xfrm>
            <a:off x="413615" y="6209622"/>
            <a:ext cx="7867503" cy="461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a:lnSpc>
                <a:spcPct val="100000"/>
              </a:lnSpc>
              <a:spcBef>
                <a:spcPct val="0"/>
              </a:spcBef>
              <a:spcAft>
                <a:spcPct val="0"/>
              </a:spcAft>
              <a:buClrTx/>
              <a:buNone/>
              <a:defRPr/>
            </a:pPr>
            <a:r>
              <a:rPr lang="en-US" altLang="en-US" sz="1200" b="0" dirty="0">
                <a:solidFill>
                  <a:schemeClr val="tx1"/>
                </a:solidFill>
              </a:rPr>
              <a:t>1. </a:t>
            </a:r>
            <a:r>
              <a:rPr lang="en-US" altLang="en-US" sz="1200" b="0" dirty="0" err="1">
                <a:solidFill>
                  <a:schemeClr val="tx1"/>
                </a:solidFill>
              </a:rPr>
              <a:t>Lalezari</a:t>
            </a:r>
            <a:r>
              <a:rPr lang="en-US" altLang="en-US" sz="1200" b="0" dirty="0">
                <a:solidFill>
                  <a:schemeClr val="tx1"/>
                </a:solidFill>
              </a:rPr>
              <a:t> J, et al. IDWeek 2016. Abstract LB-6. 2. Lewis S, et al. CROI 2017. Abstract 449LB.</a:t>
            </a:r>
          </a:p>
          <a:p>
            <a:pPr defTabSz="914361">
              <a:lnSpc>
                <a:spcPct val="100000"/>
              </a:lnSpc>
              <a:spcBef>
                <a:spcPct val="0"/>
              </a:spcBef>
              <a:spcAft>
                <a:spcPct val="0"/>
              </a:spcAft>
              <a:buClrTx/>
              <a:buNone/>
              <a:defRPr/>
            </a:pPr>
            <a:r>
              <a:rPr lang="en-US" altLang="en-US" sz="1200" b="0" dirty="0">
                <a:solidFill>
                  <a:schemeClr val="tx1"/>
                </a:solidFill>
              </a:rPr>
              <a:t>3. </a:t>
            </a:r>
            <a:r>
              <a:rPr lang="en-US" altLang="en-US" sz="1200" b="0" spc="-11" dirty="0">
                <a:solidFill>
                  <a:schemeClr val="tx1"/>
                </a:solidFill>
              </a:rPr>
              <a:t>Emu B, et al. </a:t>
            </a:r>
            <a:r>
              <a:rPr lang="en-US" altLang="en-US" sz="1200" b="0" spc="-11" dirty="0" err="1">
                <a:solidFill>
                  <a:schemeClr val="tx1"/>
                </a:solidFill>
              </a:rPr>
              <a:t>IDWeek</a:t>
            </a:r>
            <a:r>
              <a:rPr lang="en-US" altLang="en-US" sz="1200" b="0" spc="-11" dirty="0">
                <a:solidFill>
                  <a:schemeClr val="tx1"/>
                </a:solidFill>
              </a:rPr>
              <a:t> 2017. Abstract 1686.</a:t>
            </a:r>
            <a:endParaRPr lang="en-US" altLang="en-US" sz="1200" b="0" dirty="0">
              <a:solidFill>
                <a:schemeClr val="tx1"/>
              </a:solidFill>
            </a:endParaRPr>
          </a:p>
        </p:txBody>
      </p:sp>
      <p:graphicFrame>
        <p:nvGraphicFramePr>
          <p:cNvPr id="10" name="Group 32"/>
          <p:cNvGraphicFramePr>
            <a:graphicFrameLocks noGrp="1"/>
          </p:cNvGraphicFramePr>
          <p:nvPr>
            <p:extLst/>
          </p:nvPr>
        </p:nvGraphicFramePr>
        <p:xfrm>
          <a:off x="725489" y="1473202"/>
          <a:ext cx="10737846" cy="3336744"/>
        </p:xfrm>
        <a:graphic>
          <a:graphicData uri="http://schemas.openxmlformats.org/drawingml/2006/table">
            <a:tbl>
              <a:tblPr/>
              <a:tblGrid>
                <a:gridCol w="4477578">
                  <a:extLst>
                    <a:ext uri="{9D8B030D-6E8A-4147-A177-3AD203B41FA5}">
                      <a16:colId xmlns="" xmlns:a16="http://schemas.microsoft.com/office/drawing/2014/main" val="20000"/>
                    </a:ext>
                  </a:extLst>
                </a:gridCol>
                <a:gridCol w="2086756">
                  <a:extLst>
                    <a:ext uri="{9D8B030D-6E8A-4147-A177-3AD203B41FA5}">
                      <a16:colId xmlns="" xmlns:a16="http://schemas.microsoft.com/office/drawing/2014/main" val="533043192"/>
                    </a:ext>
                  </a:extLst>
                </a:gridCol>
                <a:gridCol w="2086756">
                  <a:extLst>
                    <a:ext uri="{9D8B030D-6E8A-4147-A177-3AD203B41FA5}">
                      <a16:colId xmlns="" xmlns:a16="http://schemas.microsoft.com/office/drawing/2014/main" val="403488726"/>
                    </a:ext>
                  </a:extLst>
                </a:gridCol>
                <a:gridCol w="2086756">
                  <a:extLst>
                    <a:ext uri="{9D8B030D-6E8A-4147-A177-3AD203B41FA5}">
                      <a16:colId xmlns="" xmlns:a16="http://schemas.microsoft.com/office/drawing/2014/main" val="2018538883"/>
                    </a:ext>
                  </a:extLst>
                </a:gridCol>
              </a:tblGrid>
              <a:tr h="375819">
                <a:tc rowSpan="2">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a:ln>
                            <a:noFill/>
                          </a:ln>
                          <a:solidFill>
                            <a:schemeClr val="tx1"/>
                          </a:solidFill>
                          <a:effectLst/>
                          <a:latin typeface="+mn-lt"/>
                        </a:rPr>
                        <a:t>Virologic Outcome With Ibalizumab</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gridSpan="2">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a:ln>
                            <a:noFill/>
                          </a:ln>
                          <a:solidFill>
                            <a:schemeClr val="tx1"/>
                          </a:solidFill>
                          <a:effectLst/>
                          <a:latin typeface="+mn-lt"/>
                        </a:rPr>
                        <a:t>TMB-301</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h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a:ln>
                            <a:noFill/>
                          </a:ln>
                          <a:solidFill>
                            <a:schemeClr val="tx1"/>
                          </a:solidFill>
                          <a:effectLst/>
                          <a:latin typeface="+mn-lt"/>
                        </a:rPr>
                        <a:t>TMB-311</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 xmlns:a16="http://schemas.microsoft.com/office/drawing/2014/main" val="2775101098"/>
                  </a:ext>
                </a:extLst>
              </a:tr>
              <a:tr h="660299">
                <a:tc vMerge="1">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tx1"/>
                        </a:solidFill>
                        <a:effectLst/>
                        <a:latin typeface="+mn-lt"/>
                      </a:endParaRP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a:ln>
                            <a:noFill/>
                          </a:ln>
                          <a:solidFill>
                            <a:schemeClr val="tx1"/>
                          </a:solidFill>
                          <a:effectLst/>
                          <a:latin typeface="+mn-lt"/>
                        </a:rPr>
                        <a:t>Day 14</a:t>
                      </a:r>
                      <a:r>
                        <a:rPr kumimoji="0" lang="en-US" sz="1900" b="1" i="0" u="none" strike="noStrike" cap="none" normalizeH="0" baseline="30000" dirty="0">
                          <a:ln>
                            <a:noFill/>
                          </a:ln>
                          <a:solidFill>
                            <a:schemeClr val="tx1"/>
                          </a:solidFill>
                          <a:effectLst/>
                          <a:latin typeface="+mn-lt"/>
                        </a:rPr>
                        <a:t>[1]</a:t>
                      </a:r>
                      <a:r>
                        <a:rPr kumimoji="0" lang="en-US" sz="1900" b="1" i="0" u="none" strike="noStrike" cap="none" normalizeH="0" baseline="0" dirty="0">
                          <a:ln>
                            <a:noFill/>
                          </a:ln>
                          <a:solidFill>
                            <a:schemeClr val="tx1"/>
                          </a:solidFill>
                          <a:effectLst/>
                          <a:latin typeface="+mn-lt"/>
                        </a:rPr>
                        <a:t/>
                      </a:r>
                      <a:br>
                        <a:rPr kumimoji="0" lang="en-US" sz="1900" b="1" i="0" u="none" strike="noStrike" cap="none" normalizeH="0" baseline="0" dirty="0">
                          <a:ln>
                            <a:noFill/>
                          </a:ln>
                          <a:solidFill>
                            <a:schemeClr val="tx1"/>
                          </a:solidFill>
                          <a:effectLst/>
                          <a:latin typeface="+mn-lt"/>
                        </a:rPr>
                      </a:br>
                      <a:r>
                        <a:rPr kumimoji="0" lang="en-US" sz="1900" b="1" i="0" u="none" strike="noStrike" cap="none" normalizeH="0" baseline="0" dirty="0">
                          <a:ln>
                            <a:noFill/>
                          </a:ln>
                          <a:solidFill>
                            <a:schemeClr val="tx1"/>
                          </a:solidFill>
                          <a:effectLst/>
                          <a:latin typeface="+mn-lt"/>
                        </a:rPr>
                        <a:t>(N = 40)</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err="1">
                          <a:ln>
                            <a:noFill/>
                          </a:ln>
                          <a:solidFill>
                            <a:schemeClr val="tx1"/>
                          </a:solidFill>
                          <a:effectLst/>
                          <a:latin typeface="+mn-lt"/>
                        </a:rPr>
                        <a:t>Wk</a:t>
                      </a:r>
                      <a:r>
                        <a:rPr kumimoji="0" lang="en-US" sz="1900" b="1" i="0" u="none" strike="noStrike" cap="none" normalizeH="0" baseline="0" dirty="0">
                          <a:ln>
                            <a:noFill/>
                          </a:ln>
                          <a:solidFill>
                            <a:schemeClr val="tx1"/>
                          </a:solidFill>
                          <a:effectLst/>
                          <a:latin typeface="+mn-lt"/>
                        </a:rPr>
                        <a:t> 24</a:t>
                      </a:r>
                      <a:r>
                        <a:rPr kumimoji="0" lang="en-US" sz="1900" b="1" i="0" u="none" strike="noStrike" cap="none" normalizeH="0" baseline="30000" dirty="0">
                          <a:ln>
                            <a:noFill/>
                          </a:ln>
                          <a:solidFill>
                            <a:schemeClr val="tx1"/>
                          </a:solidFill>
                          <a:effectLst/>
                          <a:latin typeface="+mn-lt"/>
                        </a:rPr>
                        <a:t>[2]</a:t>
                      </a:r>
                      <a:r>
                        <a:rPr kumimoji="0" lang="en-US" sz="1900" b="1" i="0" u="none" strike="noStrike" cap="none" normalizeH="0" baseline="0" dirty="0">
                          <a:ln>
                            <a:noFill/>
                          </a:ln>
                          <a:solidFill>
                            <a:schemeClr val="tx1"/>
                          </a:solidFill>
                          <a:effectLst/>
                          <a:latin typeface="+mn-lt"/>
                        </a:rPr>
                        <a:t/>
                      </a:r>
                      <a:br>
                        <a:rPr kumimoji="0" lang="en-US" sz="1900" b="1" i="0" u="none" strike="noStrike" cap="none" normalizeH="0" baseline="0" dirty="0">
                          <a:ln>
                            <a:noFill/>
                          </a:ln>
                          <a:solidFill>
                            <a:schemeClr val="tx1"/>
                          </a:solidFill>
                          <a:effectLst/>
                          <a:latin typeface="+mn-lt"/>
                        </a:rPr>
                      </a:br>
                      <a:r>
                        <a:rPr kumimoji="0" lang="en-US" sz="1900" b="1" i="0" u="none" strike="noStrike" cap="none" normalizeH="0" baseline="0" dirty="0">
                          <a:ln>
                            <a:noFill/>
                          </a:ln>
                          <a:solidFill>
                            <a:schemeClr val="tx1"/>
                          </a:solidFill>
                          <a:effectLst/>
                          <a:latin typeface="+mn-lt"/>
                        </a:rPr>
                        <a:t>(N = 40)</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1" i="0" u="none" strike="noStrike" cap="none" normalizeH="0" baseline="0" dirty="0" err="1">
                          <a:ln>
                            <a:noFill/>
                          </a:ln>
                          <a:solidFill>
                            <a:schemeClr val="tx1"/>
                          </a:solidFill>
                          <a:effectLst/>
                          <a:latin typeface="+mn-lt"/>
                        </a:rPr>
                        <a:t>Wk</a:t>
                      </a:r>
                      <a:r>
                        <a:rPr kumimoji="0" lang="en-US" sz="1900" b="1" i="0" u="none" strike="noStrike" cap="none" normalizeH="0" baseline="0" dirty="0">
                          <a:ln>
                            <a:noFill/>
                          </a:ln>
                          <a:solidFill>
                            <a:schemeClr val="tx1"/>
                          </a:solidFill>
                          <a:effectLst/>
                          <a:latin typeface="+mn-lt"/>
                        </a:rPr>
                        <a:t> 48</a:t>
                      </a:r>
                      <a:r>
                        <a:rPr kumimoji="0" lang="en-US" sz="1900" b="1" i="0" u="none" strike="noStrike" cap="none" normalizeH="0" baseline="30000" dirty="0">
                          <a:ln>
                            <a:noFill/>
                          </a:ln>
                          <a:solidFill>
                            <a:schemeClr val="tx1"/>
                          </a:solidFill>
                          <a:effectLst/>
                          <a:latin typeface="+mn-lt"/>
                        </a:rPr>
                        <a:t>[3]</a:t>
                      </a:r>
                      <a:r>
                        <a:rPr kumimoji="0" lang="en-US" sz="1900" b="1" i="0" u="none" strike="noStrike" cap="none" normalizeH="0" baseline="0" dirty="0">
                          <a:ln>
                            <a:noFill/>
                          </a:ln>
                          <a:solidFill>
                            <a:schemeClr val="tx1"/>
                          </a:solidFill>
                          <a:effectLst/>
                          <a:latin typeface="+mn-lt"/>
                        </a:rPr>
                        <a:t/>
                      </a:r>
                      <a:br>
                        <a:rPr kumimoji="0" lang="en-US" sz="1900" b="1" i="0" u="none" strike="noStrike" cap="none" normalizeH="0" baseline="0" dirty="0">
                          <a:ln>
                            <a:noFill/>
                          </a:ln>
                          <a:solidFill>
                            <a:schemeClr val="tx1"/>
                          </a:solidFill>
                          <a:effectLst/>
                          <a:latin typeface="+mn-lt"/>
                        </a:rPr>
                      </a:br>
                      <a:r>
                        <a:rPr kumimoji="0" lang="en-US" sz="1900" b="1" i="0" u="none" strike="noStrike" cap="none" normalizeH="0" baseline="0" dirty="0">
                          <a:ln>
                            <a:noFill/>
                          </a:ln>
                          <a:solidFill>
                            <a:schemeClr val="tx1"/>
                          </a:solidFill>
                          <a:effectLst/>
                          <a:latin typeface="+mn-lt"/>
                        </a:rPr>
                        <a:t>(N = 27)</a:t>
                      </a:r>
                    </a:p>
                  </a:txBody>
                  <a:tcPr marL="121880" marR="121880" marT="45669" marB="456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000"/>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sz="1900" b="0" i="0" u="none" strike="noStrike" kern="1200" cap="none" normalizeH="0" baseline="0" dirty="0">
                          <a:ln>
                            <a:noFill/>
                          </a:ln>
                          <a:solidFill>
                            <a:schemeClr val="bg2">
                              <a:lumMod val="10000"/>
                            </a:schemeClr>
                          </a:solidFill>
                          <a:effectLst/>
                          <a:latin typeface="+mn-lt"/>
                          <a:ea typeface="+mn-ea"/>
                          <a:cs typeface="+mn-cs"/>
                        </a:rPr>
                        <a:t>≥ 0.5 log</a:t>
                      </a:r>
                      <a:r>
                        <a:rPr kumimoji="0" lang="en-US" sz="1900" b="0" i="0" u="none" strike="noStrike" kern="1200" cap="none" normalizeH="0" baseline="-25000" dirty="0">
                          <a:ln>
                            <a:noFill/>
                          </a:ln>
                          <a:solidFill>
                            <a:schemeClr val="bg2">
                              <a:lumMod val="10000"/>
                            </a:schemeClr>
                          </a:solidFill>
                          <a:effectLst/>
                          <a:latin typeface="+mn-lt"/>
                          <a:ea typeface="+mn-ea"/>
                          <a:cs typeface="+mn-cs"/>
                        </a:rPr>
                        <a:t>10</a:t>
                      </a:r>
                      <a:r>
                        <a:rPr kumimoji="0" lang="en-US" sz="1900" b="0" i="0" u="none" strike="noStrike" kern="1200" cap="none" normalizeH="0" baseline="0" dirty="0">
                          <a:ln>
                            <a:noFill/>
                          </a:ln>
                          <a:solidFill>
                            <a:schemeClr val="bg2">
                              <a:lumMod val="10000"/>
                            </a:schemeClr>
                          </a:solidFill>
                          <a:effectLst/>
                          <a:latin typeface="+mn-lt"/>
                          <a:ea typeface="+mn-ea"/>
                          <a:cs typeface="+mn-cs"/>
                        </a:rPr>
                        <a:t> HIV-1 RNA decrease, %</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83*</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900" b="0" i="0" u="none" strike="noStrike" kern="1200" cap="none" spc="0" normalizeH="0" baseline="0" noProof="0" dirty="0">
                          <a:ln>
                            <a:noFill/>
                          </a:ln>
                          <a:solidFill>
                            <a:srgbClr val="CDCDCF">
                              <a:lumMod val="10000"/>
                            </a:srgbClr>
                          </a:solidFill>
                          <a:effectLst/>
                          <a:uLnTx/>
                          <a:uFillTx/>
                          <a:latin typeface="Arial"/>
                          <a:ea typeface="+mn-ea"/>
                          <a:cs typeface="+mn-cs"/>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3050137947"/>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altLang="en-US" sz="1900" b="0" i="0" u="none" strike="noStrike" kern="1200" cap="none" normalizeH="0" baseline="0" dirty="0">
                          <a:ln>
                            <a:noFill/>
                          </a:ln>
                          <a:solidFill>
                            <a:schemeClr val="bg2">
                              <a:lumMod val="10000"/>
                            </a:schemeClr>
                          </a:solidFill>
                          <a:effectLst/>
                          <a:latin typeface="+mn-lt"/>
                          <a:ea typeface="+mn-ea"/>
                          <a:cs typeface="+mn-cs"/>
                        </a:rPr>
                        <a:t>≥ 1.0 lo</a:t>
                      </a:r>
                      <a:r>
                        <a:rPr lang="en-US" altLang="en-US" sz="1900" dirty="0">
                          <a:solidFill>
                            <a:schemeClr val="bg2">
                              <a:lumMod val="10000"/>
                            </a:schemeClr>
                          </a:solidFill>
                        </a:rPr>
                        <a:t>g</a:t>
                      </a:r>
                      <a:r>
                        <a:rPr lang="en-US" altLang="en-US" sz="1900" baseline="-25000" dirty="0">
                          <a:solidFill>
                            <a:schemeClr val="bg2">
                              <a:lumMod val="10000"/>
                            </a:schemeClr>
                          </a:solidFill>
                        </a:rPr>
                        <a:t>10</a:t>
                      </a:r>
                      <a:r>
                        <a:rPr lang="en-US" altLang="en-US" sz="1900" dirty="0">
                          <a:solidFill>
                            <a:schemeClr val="bg2">
                              <a:lumMod val="10000"/>
                            </a:schemeClr>
                          </a:solidFill>
                        </a:rPr>
                        <a:t> HIV-1 RNA decrease</a:t>
                      </a:r>
                      <a:r>
                        <a:rPr kumimoji="0" lang="en-US" altLang="en-US" sz="1900" b="0" i="0" u="none" strike="noStrike" kern="1200" cap="none" normalizeH="0" baseline="0" dirty="0">
                          <a:ln>
                            <a:noFill/>
                          </a:ln>
                          <a:solidFill>
                            <a:schemeClr val="bg2">
                              <a:lumMod val="10000"/>
                            </a:schemeClr>
                          </a:solidFill>
                          <a:effectLst/>
                          <a:latin typeface="+mn-lt"/>
                          <a:ea typeface="+mn-ea"/>
                          <a:cs typeface="+mn-cs"/>
                        </a:rPr>
                        <a:t>, %</a:t>
                      </a:r>
                      <a:endParaRPr lang="en-US" altLang="en-US" sz="1900" dirty="0">
                        <a:solidFill>
                          <a:schemeClr val="bg2">
                            <a:lumMod val="10000"/>
                          </a:schemeClr>
                        </a:solidFill>
                      </a:endParaRP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60</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55</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900" b="0" i="0" u="none" strike="noStrike" kern="1200" cap="none" spc="0" normalizeH="0" baseline="0" noProof="0" dirty="0">
                          <a:ln>
                            <a:noFill/>
                          </a:ln>
                          <a:solidFill>
                            <a:srgbClr val="CDCDCF">
                              <a:lumMod val="10000"/>
                            </a:srgbClr>
                          </a:solidFill>
                          <a:effectLst/>
                          <a:uLnTx/>
                          <a:uFillTx/>
                          <a:latin typeface="Arial"/>
                          <a:ea typeface="+mn-ea"/>
                          <a:cs typeface="+mn-cs"/>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676006478"/>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sz="1900" b="0" i="0" u="none" strike="noStrike" kern="1200" cap="none" normalizeH="0" baseline="0" dirty="0">
                          <a:ln>
                            <a:noFill/>
                          </a:ln>
                          <a:solidFill>
                            <a:schemeClr val="bg2">
                              <a:lumMod val="10000"/>
                            </a:schemeClr>
                          </a:solidFill>
                          <a:effectLst/>
                          <a:latin typeface="+mn-lt"/>
                          <a:ea typeface="+mn-ea"/>
                          <a:cs typeface="+mn-cs"/>
                        </a:rPr>
                        <a:t>≥ 2.0 log</a:t>
                      </a:r>
                      <a:r>
                        <a:rPr kumimoji="0" lang="en-US" sz="1900" b="0" i="0" u="none" strike="noStrike" kern="1200" cap="none" normalizeH="0" baseline="-25000" dirty="0">
                          <a:ln>
                            <a:noFill/>
                          </a:ln>
                          <a:solidFill>
                            <a:schemeClr val="bg2">
                              <a:lumMod val="10000"/>
                            </a:schemeClr>
                          </a:solidFill>
                          <a:effectLst/>
                          <a:latin typeface="+mn-lt"/>
                          <a:ea typeface="+mn-ea"/>
                          <a:cs typeface="+mn-cs"/>
                        </a:rPr>
                        <a:t>10</a:t>
                      </a:r>
                      <a:r>
                        <a:rPr kumimoji="0" lang="en-US" sz="1900" b="0" i="0" u="none" strike="noStrike" kern="1200" cap="none" normalizeH="0" baseline="0" dirty="0">
                          <a:ln>
                            <a:noFill/>
                          </a:ln>
                          <a:solidFill>
                            <a:schemeClr val="bg2">
                              <a:lumMod val="10000"/>
                            </a:schemeClr>
                          </a:solidFill>
                          <a:effectLst/>
                          <a:latin typeface="+mn-lt"/>
                          <a:ea typeface="+mn-ea"/>
                          <a:cs typeface="+mn-cs"/>
                        </a:rPr>
                        <a:t> HIV-1 RNA decrease, %</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48</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900" b="0" i="0" u="none" strike="noStrike" kern="1200" cap="none" spc="0" normalizeH="0" baseline="0" noProof="0" dirty="0">
                          <a:ln>
                            <a:noFill/>
                          </a:ln>
                          <a:solidFill>
                            <a:srgbClr val="CDCDCF">
                              <a:lumMod val="10000"/>
                            </a:srgbClr>
                          </a:solidFill>
                          <a:effectLst/>
                          <a:uLnTx/>
                          <a:uFillTx/>
                          <a:latin typeface="Arial"/>
                          <a:ea typeface="+mn-ea"/>
                          <a:cs typeface="+mn-cs"/>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226343103"/>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sz="1900" b="0" i="0" u="none" strike="noStrike" kern="1200" cap="none" normalizeH="0" baseline="0" dirty="0">
                          <a:ln>
                            <a:noFill/>
                          </a:ln>
                          <a:solidFill>
                            <a:schemeClr val="bg2">
                              <a:lumMod val="10000"/>
                            </a:schemeClr>
                          </a:solidFill>
                          <a:effectLst/>
                          <a:latin typeface="+mn-lt"/>
                          <a:ea typeface="+mn-ea"/>
                          <a:cs typeface="+mn-cs"/>
                        </a:rPr>
                        <a:t>Mean log</a:t>
                      </a:r>
                      <a:r>
                        <a:rPr kumimoji="0" lang="en-US" sz="1900" b="0" i="0" u="none" strike="noStrike" kern="1200" cap="none" normalizeH="0" baseline="-25000" dirty="0">
                          <a:ln>
                            <a:noFill/>
                          </a:ln>
                          <a:solidFill>
                            <a:schemeClr val="bg2">
                              <a:lumMod val="10000"/>
                            </a:schemeClr>
                          </a:solidFill>
                          <a:effectLst/>
                          <a:latin typeface="+mn-lt"/>
                          <a:ea typeface="+mn-ea"/>
                          <a:cs typeface="+mn-cs"/>
                        </a:rPr>
                        <a:t>10</a:t>
                      </a:r>
                      <a:r>
                        <a:rPr kumimoji="0" lang="en-US" sz="1900" b="0" i="0" u="none" strike="noStrike" kern="1200" cap="none" normalizeH="0" baseline="0" dirty="0">
                          <a:ln>
                            <a:noFill/>
                          </a:ln>
                          <a:solidFill>
                            <a:schemeClr val="bg2">
                              <a:lumMod val="10000"/>
                            </a:schemeClr>
                          </a:solidFill>
                          <a:effectLst/>
                          <a:latin typeface="+mn-lt"/>
                          <a:ea typeface="+mn-ea"/>
                          <a:cs typeface="+mn-cs"/>
                        </a:rPr>
                        <a:t> HIV-1 RNA decrease</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1.1</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1.6</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1900" b="0" i="0" u="none" strike="noStrike" kern="1200" cap="none" spc="0" normalizeH="0" baseline="0" noProof="0" dirty="0">
                          <a:ln>
                            <a:noFill/>
                          </a:ln>
                          <a:solidFill>
                            <a:srgbClr val="CDCDCF">
                              <a:lumMod val="10000"/>
                            </a:srgbClr>
                          </a:solidFill>
                          <a:effectLst/>
                          <a:uLnTx/>
                          <a:uFillTx/>
                          <a:latin typeface="Arial"/>
                          <a:ea typeface="+mn-ea"/>
                          <a:cs typeface="+mn-cs"/>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781547106"/>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sz="1900" b="0" i="0" u="none" strike="noStrike" kern="1200" cap="none" normalizeH="0" baseline="0" dirty="0">
                          <a:ln>
                            <a:noFill/>
                          </a:ln>
                          <a:solidFill>
                            <a:schemeClr val="bg2">
                              <a:lumMod val="10000"/>
                            </a:schemeClr>
                          </a:solidFill>
                          <a:effectLst/>
                          <a:latin typeface="+mn-lt"/>
                          <a:ea typeface="+mn-ea"/>
                          <a:cs typeface="+mn-cs"/>
                        </a:rPr>
                        <a:t>HIV-1 RNA &lt; 50 copies/mL, %</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43</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0" i="0" u="none" strike="noStrike" cap="none" normalizeH="0" baseline="0" dirty="0">
                          <a:ln>
                            <a:noFill/>
                          </a:ln>
                          <a:solidFill>
                            <a:schemeClr val="bg2">
                              <a:lumMod val="10000"/>
                            </a:schemeClr>
                          </a:solidFill>
                          <a:effectLst/>
                          <a:latin typeface="Arial" charset="0"/>
                        </a:rPr>
                        <a:t>59</a:t>
                      </a:r>
                    </a:p>
                  </a:txBody>
                  <a:tcPr marL="121882" marR="121882" marT="45659" marB="4565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4122911028"/>
                  </a:ext>
                </a:extLst>
              </a:tr>
              <a:tr h="375819">
                <a:tc>
                  <a:txBody>
                    <a:bodyPr/>
                    <a:lstStyle/>
                    <a:p>
                      <a:pPr marL="61912" marR="0" lvl="0" indent="0" algn="l" defTabSz="914400" rtl="0" eaLnBrk="1" fontAlgn="base" latinLnBrk="0" hangingPunct="1">
                        <a:lnSpc>
                          <a:spcPct val="100000"/>
                        </a:lnSpc>
                        <a:spcBef>
                          <a:spcPct val="35000"/>
                        </a:spcBef>
                        <a:spcAft>
                          <a:spcPct val="25000"/>
                        </a:spcAft>
                        <a:buClr>
                          <a:schemeClr val="bg2">
                            <a:lumMod val="10000"/>
                          </a:schemeClr>
                        </a:buClr>
                        <a:buSzTx/>
                        <a:buFont typeface="Wingdings" panose="05000000000000000000" pitchFamily="2" charset="2"/>
                        <a:buNone/>
                        <a:tabLst/>
                        <a:defRPr/>
                      </a:pPr>
                      <a:r>
                        <a:rPr kumimoji="0" lang="en-US" sz="1900" b="0" i="0" u="none" strike="noStrike" kern="1200" cap="none" normalizeH="0" baseline="0" dirty="0">
                          <a:ln>
                            <a:noFill/>
                          </a:ln>
                          <a:solidFill>
                            <a:schemeClr val="bg2">
                              <a:lumMod val="10000"/>
                            </a:schemeClr>
                          </a:solidFill>
                          <a:effectLst/>
                          <a:latin typeface="+mn-lt"/>
                          <a:ea typeface="+mn-ea"/>
                          <a:cs typeface="+mn-cs"/>
                        </a:rPr>
                        <a:t>HIV-1 RNA &lt; 200 copies/mL, %</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NR</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1900" b="0" i="0" u="none" strike="noStrike" cap="none" normalizeH="0" baseline="0" dirty="0">
                          <a:ln>
                            <a:noFill/>
                          </a:ln>
                          <a:solidFill>
                            <a:schemeClr val="bg2">
                              <a:lumMod val="10000"/>
                            </a:schemeClr>
                          </a:solidFill>
                          <a:effectLst/>
                          <a:latin typeface="+mn-lt"/>
                        </a:rPr>
                        <a:t>50</a:t>
                      </a:r>
                    </a:p>
                  </a:txBody>
                  <a:tcPr marL="121880" marR="121880" marT="45669" marB="45669"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900" b="0" i="0" u="none" strike="noStrike" cap="none" normalizeH="0" baseline="0" dirty="0">
                          <a:ln>
                            <a:noFill/>
                          </a:ln>
                          <a:solidFill>
                            <a:schemeClr val="bg2">
                              <a:lumMod val="10000"/>
                            </a:schemeClr>
                          </a:solidFill>
                          <a:effectLst/>
                          <a:latin typeface="Arial" charset="0"/>
                        </a:rPr>
                        <a:t>63</a:t>
                      </a:r>
                    </a:p>
                  </a:txBody>
                  <a:tcPr marL="121882" marR="121882" marT="45659" marB="4565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B0F0"/>
                    </a:solidFill>
                  </a:tcPr>
                </a:tc>
                <a:extLst>
                  <a:ext uri="{0D108BD9-81ED-4DB2-BD59-A6C34878D82A}">
                    <a16:rowId xmlns="" xmlns:a16="http://schemas.microsoft.com/office/drawing/2014/main" val="1015113348"/>
                  </a:ext>
                </a:extLst>
              </a:tr>
            </a:tbl>
          </a:graphicData>
        </a:graphic>
      </p:graphicFrame>
      <p:sp>
        <p:nvSpPr>
          <p:cNvPr id="11" name="Text Box 11"/>
          <p:cNvSpPr txBox="1">
            <a:spLocks noChangeArrowheads="1"/>
          </p:cNvSpPr>
          <p:nvPr/>
        </p:nvSpPr>
        <p:spPr bwMode="auto">
          <a:xfrm>
            <a:off x="748068" y="4738210"/>
            <a:ext cx="5120791"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a:lnSpc>
                <a:spcPct val="100000"/>
              </a:lnSpc>
              <a:spcBef>
                <a:spcPct val="0"/>
              </a:spcBef>
              <a:spcAft>
                <a:spcPct val="0"/>
              </a:spcAft>
              <a:buClrTx/>
              <a:buNone/>
              <a:defRPr/>
            </a:pPr>
            <a:r>
              <a:rPr lang="en-US" altLang="en-US" sz="1500" b="0" i="1" dirty="0">
                <a:solidFill>
                  <a:srgbClr val="FFFFFF"/>
                </a:solidFill>
              </a:rPr>
              <a:t>*</a:t>
            </a:r>
            <a:r>
              <a:rPr lang="en-US" altLang="en-US" sz="1500" b="0" i="1" dirty="0">
                <a:solidFill>
                  <a:schemeClr val="tx1"/>
                </a:solidFill>
              </a:rPr>
              <a:t>P</a:t>
            </a:r>
            <a:r>
              <a:rPr lang="en-US" altLang="en-US" sz="1500" b="0" dirty="0">
                <a:solidFill>
                  <a:schemeClr val="tx1"/>
                </a:solidFill>
              </a:rPr>
              <a:t> &lt; .0001 vs 3% at end of control period.</a:t>
            </a:r>
          </a:p>
        </p:txBody>
      </p:sp>
      <p:cxnSp>
        <p:nvCxnSpPr>
          <p:cNvPr id="6" name="Straight Connector 5">
            <a:extLst>
              <a:ext uri="{FF2B5EF4-FFF2-40B4-BE49-F238E27FC236}">
                <a16:creationId xmlns="" xmlns:a16="http://schemas.microsoft.com/office/drawing/2014/main" id="{5FAB632C-32D5-4147-BB02-8AED033DD4C4}"/>
              </a:ext>
            </a:extLst>
          </p:cNvPr>
          <p:cNvCxnSpPr/>
          <p:nvPr/>
        </p:nvCxnSpPr>
        <p:spPr bwMode="auto">
          <a:xfrm>
            <a:off x="5717491" y="1841679"/>
            <a:ext cx="3040144" cy="0"/>
          </a:xfrm>
          <a:prstGeom prst="line">
            <a:avLst/>
          </a:prstGeom>
          <a:noFill/>
          <a:ln w="28575" cap="flat" cmpd="sng" algn="ctr">
            <a:solidFill>
              <a:schemeClr val="tx1"/>
            </a:solidFill>
            <a:prstDash val="solid"/>
            <a:round/>
            <a:headEnd type="none" w="med" len="med"/>
            <a:tailEnd type="none" w="med" len="med"/>
          </a:ln>
          <a:effectLst/>
        </p:spPr>
      </p:cxnSp>
      <p:cxnSp>
        <p:nvCxnSpPr>
          <p:cNvPr id="8" name="Straight Connector 7">
            <a:extLst>
              <a:ext uri="{FF2B5EF4-FFF2-40B4-BE49-F238E27FC236}">
                <a16:creationId xmlns="" xmlns:a16="http://schemas.microsoft.com/office/drawing/2014/main" id="{4B605CA9-63B6-48D0-9BD6-532EAD840C45}"/>
              </a:ext>
            </a:extLst>
          </p:cNvPr>
          <p:cNvCxnSpPr/>
          <p:nvPr/>
        </p:nvCxnSpPr>
        <p:spPr bwMode="auto">
          <a:xfrm>
            <a:off x="9672035" y="1841679"/>
            <a:ext cx="1416676" cy="0"/>
          </a:xfrm>
          <a:prstGeom prst="line">
            <a:avLst/>
          </a:prstGeom>
          <a:noFill/>
          <a:ln w="28575" cap="flat" cmpd="sng" algn="ctr">
            <a:solidFill>
              <a:schemeClr val="tx1"/>
            </a:solidFill>
            <a:prstDash val="solid"/>
            <a:round/>
            <a:headEnd type="none" w="med" len="med"/>
            <a:tailEnd type="none" w="med" len="med"/>
          </a:ln>
          <a:effectLst/>
        </p:spPr>
      </p:cxnSp>
      <p:sp>
        <p:nvSpPr>
          <p:cNvPr id="17" name="Rectangle 3">
            <a:extLst>
              <a:ext uri="{FF2B5EF4-FFF2-40B4-BE49-F238E27FC236}">
                <a16:creationId xmlns="" xmlns:a16="http://schemas.microsoft.com/office/drawing/2014/main" id="{A292057D-A305-464E-BCA3-60C980024CA6}"/>
              </a:ext>
            </a:extLst>
          </p:cNvPr>
          <p:cNvSpPr txBox="1">
            <a:spLocks noChangeArrowheads="1"/>
          </p:cNvSpPr>
          <p:nvPr/>
        </p:nvSpPr>
        <p:spPr bwMode="auto">
          <a:xfrm>
            <a:off x="642995" y="5278344"/>
            <a:ext cx="10874697" cy="7899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5" indent="-342885" defTabSz="914361">
              <a:spcAft>
                <a:spcPts val="300"/>
              </a:spcAft>
              <a:defRPr/>
            </a:pPr>
            <a:r>
              <a:rPr lang="en-US" altLang="en-US" sz="1800" b="0" kern="0" dirty="0" err="1">
                <a:solidFill>
                  <a:schemeClr val="tx1"/>
                </a:solidFill>
                <a:latin typeface="Arial"/>
              </a:rPr>
              <a:t>Wk</a:t>
            </a:r>
            <a:r>
              <a:rPr lang="en-US" altLang="en-US" sz="1800" b="0" kern="0" dirty="0">
                <a:solidFill>
                  <a:schemeClr val="tx1"/>
                </a:solidFill>
                <a:latin typeface="Arial"/>
              </a:rPr>
              <a:t> 24: 9 pts reported 17 serious AEs; 1 drug-related serious AE (IRIS) resulted in d/c</a:t>
            </a:r>
          </a:p>
          <a:p>
            <a:pPr marL="342885" indent="-342885" defTabSz="914361">
              <a:spcAft>
                <a:spcPts val="300"/>
              </a:spcAft>
              <a:defRPr/>
            </a:pPr>
            <a:r>
              <a:rPr lang="en-US" altLang="en-US" sz="1800" b="0" kern="0" dirty="0" err="1">
                <a:solidFill>
                  <a:schemeClr val="tx1"/>
                </a:solidFill>
                <a:latin typeface="Arial"/>
              </a:rPr>
              <a:t>Wk</a:t>
            </a:r>
            <a:r>
              <a:rPr lang="en-US" altLang="en-US" sz="1800" b="0" kern="0" dirty="0">
                <a:solidFill>
                  <a:schemeClr val="tx1"/>
                </a:solidFill>
                <a:latin typeface="Arial"/>
              </a:rPr>
              <a:t> 48 TEAEs (all mild/moderate): upper respiratory tract infection, 15%; diarrhea, 11%; rashes, 7%</a:t>
            </a:r>
          </a:p>
        </p:txBody>
      </p:sp>
    </p:spTree>
    <p:extLst>
      <p:ext uri="{BB962C8B-B14F-4D97-AF65-F5344CB8AC3E}">
        <p14:creationId xmlns="" xmlns:p14="http://schemas.microsoft.com/office/powerpoint/2010/main" val="28846229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Subtitle 3"/>
          <p:cNvSpPr>
            <a:spLocks noGrp="1"/>
          </p:cNvSpPr>
          <p:nvPr>
            <p:ph type="subTitle" idx="1"/>
          </p:nvPr>
        </p:nvSpPr>
        <p:spPr>
          <a:xfrm>
            <a:off x="406294" y="5638800"/>
            <a:ext cx="11173090" cy="1752600"/>
          </a:xfrm>
        </p:spPr>
        <p:txBody>
          <a:bodyPr>
            <a:normAutofit/>
          </a:bodyPr>
          <a:lstStyle/>
          <a:p>
            <a:r>
              <a:rPr lang="en-US" altLang="en-US" sz="4800" b="1" dirty="0" smtClean="0">
                <a:solidFill>
                  <a:srgbClr val="AC0000"/>
                </a:solidFill>
                <a:latin typeface="+mn-lt"/>
                <a:cs typeface="Arial" panose="020B0604020202020204" pitchFamily="34" charset="0"/>
              </a:rPr>
              <a:t>BUT… success depends on adherence.</a:t>
            </a:r>
          </a:p>
        </p:txBody>
      </p:sp>
      <p:pic>
        <p:nvPicPr>
          <p:cNvPr id="450564" name="Picture 1035" descr="truvadaaprovee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82011" y="9"/>
            <a:ext cx="3406814" cy="269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812588" y="2713839"/>
            <a:ext cx="10360501" cy="2696369"/>
          </a:xfrm>
        </p:spPr>
        <p:txBody>
          <a:bodyPr>
            <a:normAutofit fontScale="90000"/>
          </a:bodyPr>
          <a:lstStyle/>
          <a:p>
            <a:pPr>
              <a:defRPr/>
            </a:pPr>
            <a:r>
              <a:rPr lang="en-US" dirty="0" smtClean="0">
                <a:solidFill>
                  <a:srgbClr val="000099"/>
                </a:solidFill>
                <a:latin typeface="+mj-lt"/>
                <a:ea typeface="ＭＳ Ｐゴシック" panose="020B0600070205080204" pitchFamily="34" charset="-128"/>
                <a:cs typeface="Arial" pitchFamily="34" charset="0"/>
              </a:rPr>
              <a:t>TDF/FTC was FDA Approved </a:t>
            </a:r>
            <a:br>
              <a:rPr lang="en-US" dirty="0" smtClean="0">
                <a:solidFill>
                  <a:srgbClr val="000099"/>
                </a:solidFill>
                <a:latin typeface="+mj-lt"/>
                <a:ea typeface="ＭＳ Ｐゴシック" panose="020B0600070205080204" pitchFamily="34" charset="-128"/>
                <a:cs typeface="Arial" pitchFamily="34" charset="0"/>
              </a:rPr>
            </a:br>
            <a:r>
              <a:rPr lang="en-US" dirty="0" smtClean="0">
                <a:solidFill>
                  <a:srgbClr val="000099"/>
                </a:solidFill>
                <a:latin typeface="+mj-lt"/>
                <a:ea typeface="ＭＳ Ｐゴシック" panose="020B0600070205080204" pitchFamily="34" charset="-128"/>
                <a:cs typeface="Arial" pitchFamily="34" charset="0"/>
              </a:rPr>
              <a:t>for use for Prevention on </a:t>
            </a:r>
            <a:br>
              <a:rPr lang="en-US" dirty="0" smtClean="0">
                <a:solidFill>
                  <a:srgbClr val="000099"/>
                </a:solidFill>
                <a:latin typeface="+mj-lt"/>
                <a:ea typeface="ＭＳ Ｐゴシック" panose="020B0600070205080204" pitchFamily="34" charset="-128"/>
                <a:cs typeface="Arial" pitchFamily="34" charset="0"/>
              </a:rPr>
            </a:br>
            <a:r>
              <a:rPr lang="en-US" dirty="0" smtClean="0">
                <a:solidFill>
                  <a:srgbClr val="000099"/>
                </a:solidFill>
                <a:latin typeface="+mj-lt"/>
                <a:ea typeface="ＭＳ Ｐゴシック" panose="020B0600070205080204" pitchFamily="34" charset="-128"/>
                <a:cs typeface="Arial" pitchFamily="34" charset="0"/>
              </a:rPr>
              <a:t>July 16, 2012</a:t>
            </a:r>
            <a:endParaRPr lang="en-US" i="1" dirty="0">
              <a:solidFill>
                <a:srgbClr val="000099"/>
              </a:solidFill>
              <a:latin typeface="+mj-lt"/>
              <a:ea typeface="ＭＳ Ｐゴシック" panose="020B0600070205080204" pitchFamily="34" charset="-128"/>
              <a:cs typeface="Arial" pitchFamily="34" charset="0"/>
            </a:endParaRPr>
          </a:p>
        </p:txBody>
      </p:sp>
    </p:spTree>
    <p:extLst>
      <p:ext uri="{BB962C8B-B14F-4D97-AF65-F5344CB8AC3E}">
        <p14:creationId xmlns:p14="http://schemas.microsoft.com/office/powerpoint/2010/main" xmlns="" val="20008586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txBox="1">
            <a:spLocks noGrp="1" noChangeArrowheads="1"/>
          </p:cNvSpPr>
          <p:nvPr>
            <p:ph type="title"/>
          </p:nvPr>
        </p:nvSpPr>
        <p:spPr/>
        <p:txBody>
          <a:bodyPr/>
          <a:lstStyle/>
          <a:p>
            <a:pPr eaLnBrk="1" hangingPunct="1"/>
            <a:r>
              <a:rPr altLang="en-US" sz="3600" b="1" dirty="0" smtClean="0">
                <a:solidFill>
                  <a:srgbClr val="0070C0"/>
                </a:solidFill>
                <a:latin typeface="Calibri" pitchFamily="34" charset="0"/>
              </a:rPr>
              <a:t>Broadly Neutralizing Antibodies (</a:t>
            </a:r>
            <a:r>
              <a:rPr altLang="en-US" sz="3600" b="1" dirty="0" err="1" smtClean="0">
                <a:solidFill>
                  <a:srgbClr val="0070C0"/>
                </a:solidFill>
                <a:latin typeface="Calibri" pitchFamily="34" charset="0"/>
              </a:rPr>
              <a:t>bNAbs</a:t>
            </a:r>
            <a:r>
              <a:rPr altLang="en-US" sz="3600" b="1" dirty="0" smtClean="0">
                <a:solidFill>
                  <a:srgbClr val="0070C0"/>
                </a:solidFill>
                <a:latin typeface="Calibri" pitchFamily="34" charset="0"/>
              </a:rPr>
              <a:t>) for</a:t>
            </a:r>
            <a:br>
              <a:rPr altLang="en-US" sz="3600" b="1" dirty="0" smtClean="0">
                <a:solidFill>
                  <a:srgbClr val="0070C0"/>
                </a:solidFill>
                <a:latin typeface="Calibri" pitchFamily="34" charset="0"/>
              </a:rPr>
            </a:br>
            <a:r>
              <a:rPr altLang="en-US" sz="3600" b="1" dirty="0" smtClean="0">
                <a:solidFill>
                  <a:srgbClr val="0070C0"/>
                </a:solidFill>
                <a:latin typeface="Calibri" pitchFamily="34" charset="0"/>
              </a:rPr>
              <a:t> HIV Prevention</a:t>
            </a:r>
          </a:p>
        </p:txBody>
      </p:sp>
      <p:sp>
        <p:nvSpPr>
          <p:cNvPr id="61442" name="Rectangle 3">
            <a:extLst>
              <a:ext uri="{FF2B5EF4-FFF2-40B4-BE49-F238E27FC236}"/>
            </a:extLst>
          </p:cNvPr>
          <p:cNvSpPr>
            <a:spLocks noGrp="1" noChangeArrowheads="1"/>
          </p:cNvSpPr>
          <p:nvPr>
            <p:ph idx="1"/>
          </p:nvPr>
        </p:nvSpPr>
        <p:spPr>
          <a:xfrm>
            <a:off x="619358" y="1916113"/>
            <a:ext cx="10970230" cy="4525963"/>
          </a:xfrm>
        </p:spPr>
        <p:txBody>
          <a:bodyPr/>
          <a:lstStyle/>
          <a:p>
            <a:pPr eaLnBrk="1" hangingPunct="1">
              <a:defRPr/>
            </a:pPr>
            <a:r>
              <a:rPr altLang="en-US" sz="2700" dirty="0">
                <a:solidFill>
                  <a:schemeClr val="accent2"/>
                </a:solidFill>
              </a:rPr>
              <a:t>VRC01</a:t>
            </a:r>
            <a:r>
              <a:rPr altLang="en-US" sz="2700" dirty="0">
                <a:solidFill>
                  <a:schemeClr val="accent5"/>
                </a:solidFill>
              </a:rPr>
              <a:t>:</a:t>
            </a:r>
            <a:r>
              <a:rPr altLang="en-US" sz="2700" dirty="0"/>
              <a:t> monoclonal antibody directed against the HIV-1 CD4 binding site</a:t>
            </a:r>
            <a:r>
              <a:rPr altLang="en-US" sz="2700" baseline="30000" dirty="0"/>
              <a:t>[1]</a:t>
            </a:r>
          </a:p>
          <a:p>
            <a:pPr lvl="1" eaLnBrk="1" hangingPunct="1">
              <a:defRPr/>
            </a:pPr>
            <a:r>
              <a:rPr altLang="en-US" sz="2400" dirty="0"/>
              <a:t>Terminal half-life in PK study: ~ 15 days; demonstrated antiviral activity in HIV-infected </a:t>
            </a:r>
            <a:r>
              <a:rPr altLang="en-US" sz="2400" dirty="0" smtClean="0"/>
              <a:t>pts</a:t>
            </a:r>
            <a:endParaRPr altLang="en-US" sz="2400" baseline="30000" dirty="0"/>
          </a:p>
          <a:p>
            <a:pPr lvl="1" eaLnBrk="1" hangingPunct="1">
              <a:defRPr/>
            </a:pPr>
            <a:r>
              <a:rPr altLang="en-US" sz="2400" dirty="0"/>
              <a:t>Randomized phase II prevention trials now under </a:t>
            </a:r>
            <a:r>
              <a:rPr altLang="en-US" sz="2400" dirty="0" smtClean="0"/>
              <a:t>way</a:t>
            </a:r>
            <a:endParaRPr altLang="en-US" sz="2400" baseline="30000" dirty="0"/>
          </a:p>
          <a:p>
            <a:pPr lvl="2" eaLnBrk="1" hangingPunct="1">
              <a:defRPr/>
            </a:pPr>
            <a:r>
              <a:rPr altLang="en-US" sz="2300" dirty="0">
                <a:solidFill>
                  <a:schemeClr val="accent2"/>
                </a:solidFill>
              </a:rPr>
              <a:t>Low-dose/high-dose IV VRC01 </a:t>
            </a:r>
            <a:r>
              <a:rPr altLang="en-US" sz="2300" dirty="0"/>
              <a:t>or placebo Q8W for adults at high risk for HIV infection </a:t>
            </a:r>
          </a:p>
          <a:p>
            <a:pPr lvl="2" eaLnBrk="1" hangingPunct="1">
              <a:defRPr/>
            </a:pPr>
            <a:r>
              <a:rPr altLang="en-US" sz="2300" dirty="0"/>
              <a:t>MSM/TGW (North/South America) and women (sub-Saharan Africa); planned overall enrollment: N = </a:t>
            </a:r>
            <a:r>
              <a:rPr altLang="en-US" sz="2300" dirty="0" smtClean="0"/>
              <a:t>4200</a:t>
            </a:r>
          </a:p>
          <a:p>
            <a:pPr lvl="2" eaLnBrk="1" hangingPunct="1">
              <a:defRPr/>
            </a:pPr>
            <a:endParaRPr altLang="en-US" sz="2300" dirty="0"/>
          </a:p>
          <a:p>
            <a:pPr eaLnBrk="1" hangingPunct="1">
              <a:defRPr/>
            </a:pPr>
            <a:r>
              <a:rPr altLang="en-US" sz="2700" dirty="0"/>
              <a:t>Other bNAbs in development: </a:t>
            </a:r>
            <a:r>
              <a:rPr altLang="en-US" sz="2700" dirty="0">
                <a:solidFill>
                  <a:srgbClr val="F6A108"/>
                </a:solidFill>
              </a:rPr>
              <a:t>3BNC117</a:t>
            </a:r>
            <a:r>
              <a:rPr altLang="en-US" sz="2700" dirty="0"/>
              <a:t>, </a:t>
            </a:r>
            <a:r>
              <a:rPr altLang="en-US" sz="2700" dirty="0">
                <a:solidFill>
                  <a:srgbClr val="4FAD26"/>
                </a:solidFill>
              </a:rPr>
              <a:t>10-1074</a:t>
            </a:r>
            <a:r>
              <a:rPr altLang="en-US" sz="2700" baseline="30000" dirty="0" smtClean="0"/>
              <a:t>[</a:t>
            </a:r>
            <a:endParaRPr altLang="en-US" sz="2700" baseline="30000"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normAutofit/>
          </a:bodyPr>
          <a:lstStyle/>
          <a:p>
            <a:r>
              <a:rPr lang="en-US" altLang="en-US" sz="4800" dirty="0"/>
              <a:t>Dapivirine Vaginal Ring for HIV Prevention </a:t>
            </a:r>
          </a:p>
        </p:txBody>
      </p:sp>
      <p:sp>
        <p:nvSpPr>
          <p:cNvPr id="63491" name="Content Placeholder 4"/>
          <p:cNvSpPr>
            <a:spLocks noGrp="1"/>
          </p:cNvSpPr>
          <p:nvPr>
            <p:ph idx="1"/>
          </p:nvPr>
        </p:nvSpPr>
        <p:spPr>
          <a:xfrm>
            <a:off x="604528" y="1513049"/>
            <a:ext cx="10874697" cy="1793091"/>
          </a:xfrm>
        </p:spPr>
        <p:txBody>
          <a:bodyPr>
            <a:normAutofit fontScale="85000" lnSpcReduction="10000"/>
          </a:bodyPr>
          <a:lstStyle/>
          <a:p>
            <a:r>
              <a:rPr lang="en-US" altLang="en-US" sz="2700" dirty="0">
                <a:solidFill>
                  <a:schemeClr val="accent2"/>
                </a:solidFill>
              </a:rPr>
              <a:t>Dapivirine ring</a:t>
            </a:r>
            <a:r>
              <a:rPr lang="en-US" altLang="en-US" sz="2700" dirty="0">
                <a:solidFill>
                  <a:schemeClr val="accent5"/>
                </a:solidFill>
              </a:rPr>
              <a:t>:</a:t>
            </a:r>
            <a:r>
              <a:rPr lang="en-US" altLang="en-US" sz="2700" dirty="0"/>
              <a:t> silicone </a:t>
            </a:r>
            <a:r>
              <a:rPr lang="en-US" altLang="en-US" sz="2700" dirty="0">
                <a:solidFill>
                  <a:schemeClr val="tx2">
                    <a:lumMod val="20000"/>
                    <a:lumOff val="80000"/>
                  </a:schemeClr>
                </a:solidFill>
              </a:rPr>
              <a:t>elastomer vaginal matrix ring containing NNRTI dapivirine</a:t>
            </a:r>
            <a:endParaRPr lang="en-US" altLang="en-US" sz="2700" baseline="30000" dirty="0"/>
          </a:p>
          <a:p>
            <a:r>
              <a:rPr lang="en-US" altLang="en-US" sz="2700" dirty="0"/>
              <a:t>ASPIRE/MTN-020 and IPM 027/Ring: multicenter, randomized, double-blind phase III trials of </a:t>
            </a:r>
            <a:r>
              <a:rPr lang="en-US" altLang="en-US" sz="2700" dirty="0">
                <a:solidFill>
                  <a:schemeClr val="accent2"/>
                </a:solidFill>
              </a:rPr>
              <a:t>dapivirine ring PrEP </a:t>
            </a:r>
            <a:r>
              <a:rPr lang="en-US" altLang="en-US" sz="2700" dirty="0"/>
              <a:t>vs </a:t>
            </a:r>
            <a:r>
              <a:rPr lang="en-US" altLang="en-US" sz="2700" dirty="0">
                <a:solidFill>
                  <a:schemeClr val="accent3"/>
                </a:solidFill>
              </a:rPr>
              <a:t>placebo</a:t>
            </a:r>
            <a:r>
              <a:rPr lang="en-US" altLang="en-US" sz="2700" dirty="0"/>
              <a:t> for HIV-negative women in sub-Saharan Africa</a:t>
            </a:r>
          </a:p>
          <a:p>
            <a:pPr lvl="1">
              <a:lnSpc>
                <a:spcPct val="100000"/>
              </a:lnSpc>
            </a:pPr>
            <a:r>
              <a:rPr lang="en-US" altLang="en-US" sz="2400" dirty="0"/>
              <a:t>Adherence was lowest in women aged 21 yrs or younger</a:t>
            </a:r>
          </a:p>
        </p:txBody>
      </p:sp>
      <p:graphicFrame>
        <p:nvGraphicFramePr>
          <p:cNvPr id="11" name="Group 32"/>
          <p:cNvGraphicFramePr>
            <a:graphicFrameLocks noGrp="1"/>
          </p:cNvGraphicFramePr>
          <p:nvPr>
            <p:extLst>
              <p:ext uri="{D42A27DB-BD31-4B8C-83A1-F6EECF244321}">
                <p14:modId xmlns="" xmlns:p14="http://schemas.microsoft.com/office/powerpoint/2010/main" val="441231273"/>
              </p:ext>
            </p:extLst>
          </p:nvPr>
        </p:nvGraphicFramePr>
        <p:xfrm>
          <a:off x="719221" y="1316767"/>
          <a:ext cx="10753730" cy="3456384"/>
        </p:xfrm>
        <a:graphic>
          <a:graphicData uri="http://schemas.openxmlformats.org/drawingml/2006/table">
            <a:tbl>
              <a:tblPr/>
              <a:tblGrid>
                <a:gridCol w="3097168">
                  <a:extLst>
                    <a:ext uri="{9D8B030D-6E8A-4147-A177-3AD203B41FA5}">
                      <a16:colId xmlns="" xmlns:a16="http://schemas.microsoft.com/office/drawing/2014/main" val="20000"/>
                    </a:ext>
                  </a:extLst>
                </a:gridCol>
                <a:gridCol w="3828281">
                  <a:extLst>
                    <a:ext uri="{9D8B030D-6E8A-4147-A177-3AD203B41FA5}">
                      <a16:colId xmlns="" xmlns:a16="http://schemas.microsoft.com/office/drawing/2014/main" val="20001"/>
                    </a:ext>
                  </a:extLst>
                </a:gridCol>
                <a:gridCol w="3828281">
                  <a:extLst>
                    <a:ext uri="{9D8B030D-6E8A-4147-A177-3AD203B41FA5}">
                      <a16:colId xmlns="" xmlns:a16="http://schemas.microsoft.com/office/drawing/2014/main" val="20002"/>
                    </a:ext>
                  </a:extLst>
                </a:gridCol>
              </a:tblGrid>
              <a:tr h="1152128">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1" i="0" u="none" strike="noStrike" kern="1200" cap="none" normalizeH="0" baseline="0" dirty="0">
                          <a:ln>
                            <a:noFill/>
                          </a:ln>
                          <a:solidFill>
                            <a:schemeClr val="tx1"/>
                          </a:solidFill>
                          <a:effectLst/>
                          <a:latin typeface="Arial" charset="0"/>
                          <a:ea typeface="+mn-ea"/>
                          <a:cs typeface="+mn-cs"/>
                        </a:rPr>
                        <a:t>HIV Protection Efficacy vs Placebo, %</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1" i="0" u="none" strike="noStrike" kern="1200" cap="none" normalizeH="0" baseline="0" dirty="0">
                          <a:ln>
                            <a:noFill/>
                          </a:ln>
                          <a:solidFill>
                            <a:schemeClr val="tx1"/>
                          </a:solidFill>
                          <a:effectLst/>
                          <a:latin typeface="Arial" charset="0"/>
                          <a:ea typeface="+mn-ea"/>
                          <a:cs typeface="+mn-cs"/>
                        </a:rPr>
                        <a:t>ASPIRE/MTN-020</a:t>
                      </a:r>
                      <a:r>
                        <a:rPr kumimoji="0" lang="en-US" sz="2000" b="1" i="0" u="none" strike="noStrike" kern="1200" cap="none" normalizeH="0" baseline="30000" dirty="0">
                          <a:ln>
                            <a:noFill/>
                          </a:ln>
                          <a:solidFill>
                            <a:schemeClr val="tx1"/>
                          </a:solidFill>
                          <a:effectLst/>
                          <a:latin typeface="Arial" charset="0"/>
                          <a:ea typeface="+mn-ea"/>
                          <a:cs typeface="+mn-cs"/>
                        </a:rPr>
                        <a:t>[1]</a:t>
                      </a:r>
                      <a:r>
                        <a:rPr kumimoji="0" lang="en-US" sz="2000" b="1" i="0" u="none" strike="noStrike" kern="1200" cap="none" normalizeH="0" baseline="0" dirty="0">
                          <a:ln>
                            <a:noFill/>
                          </a:ln>
                          <a:solidFill>
                            <a:schemeClr val="tx1"/>
                          </a:solidFill>
                          <a:effectLst/>
                          <a:latin typeface="Arial" charset="0"/>
                          <a:ea typeface="+mn-ea"/>
                          <a:cs typeface="+mn-cs"/>
                        </a:rPr>
                        <a:t/>
                      </a:r>
                      <a:br>
                        <a:rPr kumimoji="0" lang="en-US" sz="2000" b="1" i="0" u="none" strike="noStrike" kern="1200" cap="none" normalizeH="0" baseline="0" dirty="0">
                          <a:ln>
                            <a:noFill/>
                          </a:ln>
                          <a:solidFill>
                            <a:schemeClr val="tx1"/>
                          </a:solidFill>
                          <a:effectLst/>
                          <a:latin typeface="Arial" charset="0"/>
                          <a:ea typeface="+mn-ea"/>
                          <a:cs typeface="+mn-cs"/>
                        </a:rPr>
                      </a:br>
                      <a:r>
                        <a:rPr kumimoji="0" lang="en-US" sz="2000" b="1" i="0" u="none" strike="noStrike" kern="1200" cap="none" normalizeH="0" baseline="0" dirty="0">
                          <a:ln>
                            <a:noFill/>
                          </a:ln>
                          <a:solidFill>
                            <a:schemeClr val="tx1"/>
                          </a:solidFill>
                          <a:effectLst/>
                          <a:latin typeface="Arial" charset="0"/>
                          <a:ea typeface="+mn-ea"/>
                          <a:cs typeface="+mn-cs"/>
                        </a:rPr>
                        <a:t>(N = 2629)</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defRPr/>
                      </a:pPr>
                      <a:r>
                        <a:rPr kumimoji="0" lang="en-US" sz="2000" b="1" i="0" u="none" strike="noStrike" kern="1200" cap="none" normalizeH="0" baseline="0" dirty="0">
                          <a:ln>
                            <a:noFill/>
                          </a:ln>
                          <a:solidFill>
                            <a:schemeClr val="tx1"/>
                          </a:solidFill>
                          <a:effectLst/>
                          <a:latin typeface="Arial" charset="0"/>
                          <a:ea typeface="+mn-ea"/>
                          <a:cs typeface="+mn-cs"/>
                        </a:rPr>
                        <a:t>IPM 027/Ring</a:t>
                      </a:r>
                      <a:r>
                        <a:rPr kumimoji="0" lang="en-US" sz="2000" b="1" i="0" u="none" strike="noStrike" kern="1200" cap="none" normalizeH="0" baseline="30000" dirty="0">
                          <a:ln>
                            <a:noFill/>
                          </a:ln>
                          <a:solidFill>
                            <a:schemeClr val="tx1"/>
                          </a:solidFill>
                          <a:effectLst/>
                          <a:latin typeface="Arial" charset="0"/>
                          <a:ea typeface="+mn-ea"/>
                          <a:cs typeface="+mn-cs"/>
                        </a:rPr>
                        <a:t>[2]</a:t>
                      </a:r>
                      <a:r>
                        <a:rPr kumimoji="0" lang="en-US" sz="2000" b="1" i="0" u="none" strike="noStrike" kern="1200" cap="none" normalizeH="0" baseline="0" dirty="0">
                          <a:ln>
                            <a:noFill/>
                          </a:ln>
                          <a:solidFill>
                            <a:schemeClr val="tx1"/>
                          </a:solidFill>
                          <a:effectLst/>
                          <a:latin typeface="Arial" charset="0"/>
                          <a:ea typeface="+mn-ea"/>
                          <a:cs typeface="+mn-cs"/>
                        </a:rPr>
                        <a:t/>
                      </a:r>
                      <a:br>
                        <a:rPr kumimoji="0" lang="en-US" sz="2000" b="1" i="0" u="none" strike="noStrike" kern="1200" cap="none" normalizeH="0" baseline="0" dirty="0">
                          <a:ln>
                            <a:noFill/>
                          </a:ln>
                          <a:solidFill>
                            <a:schemeClr val="tx1"/>
                          </a:solidFill>
                          <a:effectLst/>
                          <a:latin typeface="Arial" charset="0"/>
                          <a:ea typeface="+mn-ea"/>
                          <a:cs typeface="+mn-cs"/>
                        </a:rPr>
                      </a:br>
                      <a:r>
                        <a:rPr kumimoji="0" lang="en-US" sz="2000" b="1" i="0" u="none" strike="noStrike" kern="1200" cap="none" normalizeH="0" baseline="0" dirty="0">
                          <a:ln>
                            <a:noFill/>
                          </a:ln>
                          <a:solidFill>
                            <a:schemeClr val="tx1"/>
                          </a:solidFill>
                          <a:effectLst/>
                          <a:latin typeface="Arial" charset="0"/>
                          <a:ea typeface="+mn-ea"/>
                          <a:cs typeface="+mn-cs"/>
                        </a:rPr>
                        <a:t>(N = 1959)</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5"/>
                    </a:solidFill>
                  </a:tcPr>
                </a:tc>
                <a:extLst>
                  <a:ext uri="{0D108BD9-81ED-4DB2-BD59-A6C34878D82A}">
                    <a16:rowId xmlns="" xmlns:a16="http://schemas.microsoft.com/office/drawing/2014/main" val="10000"/>
                  </a:ext>
                </a:extLst>
              </a:tr>
              <a:tr h="1152128">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Arial" charset="0"/>
                        </a:rPr>
                        <a:t>Overall</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dirty="0">
                          <a:ln>
                            <a:noFill/>
                          </a:ln>
                          <a:solidFill>
                            <a:schemeClr val="bg2">
                              <a:lumMod val="10000"/>
                            </a:schemeClr>
                          </a:solidFill>
                          <a:effectLst/>
                          <a:latin typeface="Arial" charset="0"/>
                          <a:ea typeface="+mn-ea"/>
                          <a:cs typeface="+mn-cs"/>
                        </a:rPr>
                        <a:t>27 </a:t>
                      </a:r>
                      <a:br>
                        <a:rPr kumimoji="0" lang="en-US" sz="2000" b="0" i="0" u="none" strike="noStrike" kern="1200" cap="none" normalizeH="0" baseline="0" dirty="0">
                          <a:ln>
                            <a:noFill/>
                          </a:ln>
                          <a:solidFill>
                            <a:schemeClr val="bg2">
                              <a:lumMod val="10000"/>
                            </a:schemeClr>
                          </a:solidFill>
                          <a:effectLst/>
                          <a:latin typeface="Arial" charset="0"/>
                          <a:ea typeface="+mn-ea"/>
                          <a:cs typeface="+mn-cs"/>
                        </a:rPr>
                      </a:br>
                      <a:r>
                        <a:rPr kumimoji="0" lang="en-US" sz="2000" b="0" i="0" u="none" strike="noStrike" kern="1200" cap="none" normalizeH="0" baseline="0" dirty="0">
                          <a:ln>
                            <a:noFill/>
                          </a:ln>
                          <a:solidFill>
                            <a:schemeClr val="bg2">
                              <a:lumMod val="10000"/>
                            </a:schemeClr>
                          </a:solidFill>
                          <a:effectLst/>
                          <a:latin typeface="Arial" charset="0"/>
                          <a:ea typeface="+mn-ea"/>
                          <a:cs typeface="+mn-cs"/>
                        </a:rPr>
                        <a:t>(95% CI: 1-46; </a:t>
                      </a:r>
                      <a:r>
                        <a:rPr kumimoji="0" lang="en-US" sz="2000" b="0" i="1" u="none" strike="noStrike" kern="1200" cap="none" normalizeH="0" baseline="0" dirty="0">
                          <a:ln>
                            <a:noFill/>
                          </a:ln>
                          <a:solidFill>
                            <a:schemeClr val="bg2">
                              <a:lumMod val="10000"/>
                            </a:schemeClr>
                          </a:solidFill>
                          <a:effectLst/>
                          <a:latin typeface="Arial" charset="0"/>
                          <a:ea typeface="+mn-ea"/>
                          <a:cs typeface="+mn-cs"/>
                        </a:rPr>
                        <a:t>P</a:t>
                      </a:r>
                      <a:r>
                        <a:rPr kumimoji="0" lang="en-US" sz="2000" b="0" i="0" u="none" strike="noStrike" kern="1200" cap="none" normalizeH="0" baseline="0" dirty="0">
                          <a:ln>
                            <a:noFill/>
                          </a:ln>
                          <a:solidFill>
                            <a:schemeClr val="bg2">
                              <a:lumMod val="10000"/>
                            </a:schemeClr>
                          </a:solidFill>
                          <a:effectLst/>
                          <a:latin typeface="Arial" charset="0"/>
                          <a:ea typeface="+mn-ea"/>
                          <a:cs typeface="+mn-cs"/>
                        </a:rPr>
                        <a:t> = .05)</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dirty="0">
                          <a:ln>
                            <a:noFill/>
                          </a:ln>
                          <a:solidFill>
                            <a:schemeClr val="bg2">
                              <a:lumMod val="10000"/>
                            </a:schemeClr>
                          </a:solidFill>
                          <a:effectLst/>
                          <a:latin typeface="Arial" charset="0"/>
                          <a:ea typeface="+mn-ea"/>
                          <a:cs typeface="+mn-cs"/>
                        </a:rPr>
                        <a:t>30.7</a:t>
                      </a:r>
                      <a:br>
                        <a:rPr kumimoji="0" lang="en-US" sz="2000" b="0" i="0" u="none" strike="noStrike" kern="1200" cap="none" normalizeH="0" baseline="0" dirty="0">
                          <a:ln>
                            <a:noFill/>
                          </a:ln>
                          <a:solidFill>
                            <a:schemeClr val="bg2">
                              <a:lumMod val="10000"/>
                            </a:schemeClr>
                          </a:solidFill>
                          <a:effectLst/>
                          <a:latin typeface="Arial" charset="0"/>
                          <a:ea typeface="+mn-ea"/>
                          <a:cs typeface="+mn-cs"/>
                        </a:rPr>
                      </a:br>
                      <a:r>
                        <a:rPr kumimoji="0" lang="en-US" sz="2000" b="0" i="0" u="none" strike="noStrike" kern="1200" cap="none" normalizeH="0" baseline="0" dirty="0">
                          <a:ln>
                            <a:noFill/>
                          </a:ln>
                          <a:solidFill>
                            <a:schemeClr val="bg2">
                              <a:lumMod val="10000"/>
                            </a:schemeClr>
                          </a:solidFill>
                          <a:effectLst/>
                          <a:latin typeface="Arial" charset="0"/>
                          <a:ea typeface="+mn-ea"/>
                          <a:cs typeface="+mn-cs"/>
                        </a:rPr>
                        <a:t>(95% CI: 0.90-51.5; </a:t>
                      </a:r>
                      <a:r>
                        <a:rPr kumimoji="0" lang="en-US" sz="2000" b="0" i="1" u="none" strike="noStrike" kern="1200" cap="none" normalizeH="0" baseline="0" dirty="0">
                          <a:ln>
                            <a:noFill/>
                          </a:ln>
                          <a:solidFill>
                            <a:schemeClr val="bg2">
                              <a:lumMod val="10000"/>
                            </a:schemeClr>
                          </a:solidFill>
                          <a:effectLst/>
                          <a:latin typeface="Arial" charset="0"/>
                          <a:ea typeface="+mn-ea"/>
                          <a:cs typeface="+mn-cs"/>
                        </a:rPr>
                        <a:t>P</a:t>
                      </a:r>
                      <a:r>
                        <a:rPr kumimoji="0" lang="en-US" sz="2000" b="0" i="0" u="none" strike="noStrike" kern="1200" cap="none" normalizeH="0" baseline="0" dirty="0">
                          <a:ln>
                            <a:noFill/>
                          </a:ln>
                          <a:solidFill>
                            <a:schemeClr val="bg2">
                              <a:lumMod val="10000"/>
                            </a:schemeClr>
                          </a:solidFill>
                          <a:effectLst/>
                          <a:latin typeface="Arial" charset="0"/>
                          <a:ea typeface="+mn-ea"/>
                          <a:cs typeface="+mn-cs"/>
                        </a:rPr>
                        <a:t> = .04)</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1"/>
                  </a:ext>
                </a:extLst>
              </a:tr>
              <a:tr h="1152128">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Arial" charset="0"/>
                        </a:rPr>
                        <a:t>Age &gt; 21 yrs</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altLang="en-US" sz="2000" b="0" i="0" u="none" strike="noStrike" kern="1200" cap="none" normalizeH="0" baseline="0" dirty="0">
                          <a:ln>
                            <a:noFill/>
                          </a:ln>
                          <a:solidFill>
                            <a:schemeClr val="bg2">
                              <a:lumMod val="10000"/>
                            </a:schemeClr>
                          </a:solidFill>
                          <a:effectLst/>
                          <a:latin typeface="Arial" charset="0"/>
                          <a:ea typeface="+mn-ea"/>
                          <a:cs typeface="+mn-cs"/>
                        </a:rPr>
                        <a:t>56</a:t>
                      </a:r>
                      <a:br>
                        <a:rPr kumimoji="0" lang="en-US" altLang="en-US" sz="2000" b="0" i="0" u="none" strike="noStrike" kern="1200" cap="none" normalizeH="0" baseline="0" dirty="0">
                          <a:ln>
                            <a:noFill/>
                          </a:ln>
                          <a:solidFill>
                            <a:schemeClr val="bg2">
                              <a:lumMod val="10000"/>
                            </a:schemeClr>
                          </a:solidFill>
                          <a:effectLst/>
                          <a:latin typeface="Arial" charset="0"/>
                          <a:ea typeface="+mn-ea"/>
                          <a:cs typeface="+mn-cs"/>
                        </a:rPr>
                      </a:br>
                      <a:r>
                        <a:rPr kumimoji="0" lang="en-US" altLang="en-US" sz="2000" b="0" i="0" u="none" strike="noStrike" kern="1200" cap="none" normalizeH="0" baseline="0" dirty="0">
                          <a:ln>
                            <a:noFill/>
                          </a:ln>
                          <a:solidFill>
                            <a:schemeClr val="bg2">
                              <a:lumMod val="10000"/>
                            </a:schemeClr>
                          </a:solidFill>
                          <a:effectLst/>
                          <a:latin typeface="Arial" charset="0"/>
                          <a:ea typeface="+mn-ea"/>
                          <a:cs typeface="+mn-cs"/>
                        </a:rPr>
                        <a:t>(95% CI: 31-71; </a:t>
                      </a:r>
                      <a:r>
                        <a:rPr kumimoji="0" lang="en-US" altLang="en-US" sz="2000" b="0" i="1" u="none" strike="noStrike" kern="1200" cap="none" normalizeH="0" baseline="0" dirty="0">
                          <a:ln>
                            <a:noFill/>
                          </a:ln>
                          <a:solidFill>
                            <a:schemeClr val="bg2">
                              <a:lumMod val="10000"/>
                            </a:schemeClr>
                          </a:solidFill>
                          <a:effectLst/>
                          <a:latin typeface="Arial" charset="0"/>
                          <a:ea typeface="+mn-ea"/>
                          <a:cs typeface="+mn-cs"/>
                        </a:rPr>
                        <a:t>P</a:t>
                      </a:r>
                      <a:r>
                        <a:rPr kumimoji="0" lang="en-US" altLang="en-US" sz="2000" b="0" i="0" u="none" strike="noStrike" kern="1200" cap="none" normalizeH="0" baseline="0" dirty="0">
                          <a:ln>
                            <a:noFill/>
                          </a:ln>
                          <a:solidFill>
                            <a:schemeClr val="bg2">
                              <a:lumMod val="10000"/>
                            </a:schemeClr>
                          </a:solidFill>
                          <a:effectLst/>
                          <a:latin typeface="Arial" charset="0"/>
                          <a:ea typeface="+mn-ea"/>
                          <a:cs typeface="+mn-cs"/>
                        </a:rPr>
                        <a:t> &lt; .001)</a:t>
                      </a:r>
                      <a:endParaRPr kumimoji="0" lang="en-US" sz="2000" b="0" i="0" u="none" strike="noStrike" kern="1200" cap="none" normalizeH="0" baseline="0" dirty="0">
                        <a:ln>
                          <a:noFill/>
                        </a:ln>
                        <a:solidFill>
                          <a:schemeClr val="bg2">
                            <a:lumMod val="10000"/>
                          </a:schemeClr>
                        </a:solidFill>
                        <a:effectLst/>
                        <a:latin typeface="Arial" charset="0"/>
                        <a:ea typeface="+mn-ea"/>
                        <a:cs typeface="+mn-cs"/>
                      </a:endParaRP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kern="1200" cap="none" normalizeH="0" baseline="0" dirty="0">
                          <a:ln>
                            <a:noFill/>
                          </a:ln>
                          <a:solidFill>
                            <a:schemeClr val="bg2">
                              <a:lumMod val="10000"/>
                            </a:schemeClr>
                          </a:solidFill>
                          <a:effectLst/>
                          <a:latin typeface="Arial" charset="0"/>
                          <a:ea typeface="+mn-ea"/>
                          <a:cs typeface="+mn-cs"/>
                        </a:rPr>
                        <a:t>37.5</a:t>
                      </a:r>
                      <a:br>
                        <a:rPr kumimoji="0" lang="en-US" sz="2000" b="0" i="0" u="none" strike="noStrike" kern="1200" cap="none" normalizeH="0" baseline="0" dirty="0">
                          <a:ln>
                            <a:noFill/>
                          </a:ln>
                          <a:solidFill>
                            <a:schemeClr val="bg2">
                              <a:lumMod val="10000"/>
                            </a:schemeClr>
                          </a:solidFill>
                          <a:effectLst/>
                          <a:latin typeface="Arial" charset="0"/>
                          <a:ea typeface="+mn-ea"/>
                          <a:cs typeface="+mn-cs"/>
                        </a:rPr>
                      </a:br>
                      <a:r>
                        <a:rPr kumimoji="0" lang="en-US" sz="2000" b="0" i="0" u="none" strike="noStrike" kern="1200" cap="none" normalizeH="0" baseline="0" dirty="0">
                          <a:ln>
                            <a:noFill/>
                          </a:ln>
                          <a:solidFill>
                            <a:schemeClr val="bg2">
                              <a:lumMod val="10000"/>
                            </a:schemeClr>
                          </a:solidFill>
                          <a:effectLst/>
                          <a:latin typeface="Arial" charset="0"/>
                          <a:ea typeface="+mn-ea"/>
                          <a:cs typeface="+mn-cs"/>
                        </a:rPr>
                        <a:t>(95% CI: 3.49-59.5)</a:t>
                      </a:r>
                    </a:p>
                  </a:txBody>
                  <a:tcPr marT="45617" marB="4561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2"/>
                    </a:solidFill>
                  </a:tcPr>
                </a:tc>
                <a:extLst>
                  <a:ext uri="{0D108BD9-81ED-4DB2-BD59-A6C34878D82A}">
                    <a16:rowId xmlns="" xmlns:a16="http://schemas.microsoft.com/office/drawing/2014/main" val="10002"/>
                  </a:ext>
                </a:extLst>
              </a:tr>
            </a:tbl>
          </a:graphicData>
        </a:graphic>
      </p:graphicFrame>
      <p:pic>
        <p:nvPicPr>
          <p:cNvPr id="10" name="Picture 10">
            <a:extLst>
              <a:ext uri="{FF2B5EF4-FFF2-40B4-BE49-F238E27FC236}">
                <a16:creationId xmlns="" xmlns:a16="http://schemas.microsoft.com/office/drawing/2014/main" id="{FC017688-4CE7-4064-BAC4-C634E61D0F48}"/>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81777" y="6211928"/>
            <a:ext cx="569746" cy="1857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3">
            <a:extLst>
              <a:ext uri="{FF2B5EF4-FFF2-40B4-BE49-F238E27FC236}">
                <a16:creationId xmlns="" xmlns:a16="http://schemas.microsoft.com/office/drawing/2014/main" id="{4518215E-D923-4E0C-BBA3-3454C2BB9179}"/>
              </a:ext>
            </a:extLst>
          </p:cNvPr>
          <p:cNvSpPr>
            <a:spLocks noChangeArrowheads="1"/>
          </p:cNvSpPr>
          <p:nvPr/>
        </p:nvSpPr>
        <p:spPr bwMode="auto">
          <a:xfrm>
            <a:off x="411162" y="6113887"/>
            <a:ext cx="8667006" cy="553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899" tIns="60949" rIns="121899" bIns="60949"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None/>
            </a:pPr>
            <a:r>
              <a:rPr lang="en-US" altLang="en-US" sz="1400" b="0" dirty="0">
                <a:solidFill>
                  <a:schemeClr val="tx1"/>
                </a:solidFill>
              </a:rPr>
              <a:t>1. Baeten JM, et al. N Engl J Med. 2016;375:2121-2132. 2. Nel A, et al. N Engl J Med. 2016;375:2133-2143. </a:t>
            </a:r>
            <a:endParaRPr lang="en-US" altLang="en-US" sz="1900" b="0" dirty="0">
              <a:solidFill>
                <a:schemeClr val="tx1"/>
              </a:solidFill>
            </a:endParaRPr>
          </a:p>
        </p:txBody>
      </p:sp>
      <p:sp>
        <p:nvSpPr>
          <p:cNvPr id="14" name="Content Placeholder 4">
            <a:extLst>
              <a:ext uri="{FF2B5EF4-FFF2-40B4-BE49-F238E27FC236}">
                <a16:creationId xmlns="" xmlns:a16="http://schemas.microsoft.com/office/drawing/2014/main" id="{5818F2A2-4528-4448-8F77-F4C6FE109617}"/>
              </a:ext>
            </a:extLst>
          </p:cNvPr>
          <p:cNvSpPr txBox="1">
            <a:spLocks/>
          </p:cNvSpPr>
          <p:nvPr/>
        </p:nvSpPr>
        <p:spPr bwMode="auto">
          <a:xfrm>
            <a:off x="431264" y="4965174"/>
            <a:ext cx="11143947" cy="7473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899" tIns="60949" rIns="121899" bIns="60949"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S PGothic" panose="020B0600070205080204" pitchFamily="34" charset="-128"/>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ea typeface="MS PGothic" panose="020B0600070205080204" pitchFamily="34" charset="-128"/>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ea typeface="MS PGothic" panose="020B0600070205080204" pitchFamily="34" charset="-128"/>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ea typeface="MS PGothic" panose="020B0600070205080204" pitchFamily="34" charset="-128"/>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ea typeface="MS PGothic" panose="020B0600070205080204" pitchFamily="34" charset="-128"/>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a:lnSpc>
                <a:spcPct val="100000"/>
              </a:lnSpc>
            </a:pPr>
            <a:r>
              <a:rPr lang="en-US" altLang="en-US" sz="2700" b="0" kern="0" dirty="0">
                <a:solidFill>
                  <a:schemeClr val="tx1"/>
                </a:solidFill>
              </a:rPr>
              <a:t>HOPE (ASPIRE) and DREAM (IPM 027/Ring) programs implementing open-label extension </a:t>
            </a:r>
            <a:r>
              <a:rPr lang="en-US" altLang="en-US" sz="2700" b="0" kern="0" dirty="0" err="1">
                <a:solidFill>
                  <a:schemeClr val="tx1"/>
                </a:solidFill>
              </a:rPr>
              <a:t>dapivirine</a:t>
            </a:r>
            <a:r>
              <a:rPr lang="en-US" altLang="en-US" sz="2700" b="0" kern="0" dirty="0">
                <a:solidFill>
                  <a:schemeClr val="tx1"/>
                </a:solidFill>
              </a:rPr>
              <a:t> ring studies</a:t>
            </a:r>
          </a:p>
        </p:txBody>
      </p:sp>
    </p:spTree>
    <p:extLst>
      <p:ext uri="{BB962C8B-B14F-4D97-AF65-F5344CB8AC3E}">
        <p14:creationId xmlns="" xmlns:p14="http://schemas.microsoft.com/office/powerpoint/2010/main" val="488720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9072" y="188647"/>
            <a:ext cx="9310609" cy="779700"/>
          </a:xfrm>
          <a:prstGeom prst="rect">
            <a:avLst/>
          </a:prstGeom>
          <a:noFill/>
        </p:spPr>
        <p:txBody>
          <a:bodyPr wrap="square" lIns="121899" tIns="60949" rIns="121899" bIns="60949" rtlCol="0">
            <a:spAutoFit/>
          </a:bodyPr>
          <a:lstStyle/>
          <a:p>
            <a:pPr algn="ctr"/>
            <a:r>
              <a:rPr lang="en-GB" sz="4300" dirty="0" smtClean="0">
                <a:solidFill>
                  <a:srgbClr val="09357A"/>
                </a:solidFill>
              </a:rPr>
              <a:t>Long Acting Implants</a:t>
            </a:r>
            <a:endParaRPr lang="en-GB" sz="4300" dirty="0">
              <a:solidFill>
                <a:srgbClr val="09357A"/>
              </a:solidFill>
            </a:endParaRPr>
          </a:p>
        </p:txBody>
      </p:sp>
      <p:sp>
        <p:nvSpPr>
          <p:cNvPr id="4" name="TextBox 3"/>
          <p:cNvSpPr txBox="1"/>
          <p:nvPr/>
        </p:nvSpPr>
        <p:spPr>
          <a:xfrm>
            <a:off x="815201" y="2688590"/>
            <a:ext cx="10654409" cy="3847185"/>
          </a:xfrm>
          <a:prstGeom prst="rect">
            <a:avLst/>
          </a:prstGeom>
          <a:noFill/>
        </p:spPr>
        <p:txBody>
          <a:bodyPr wrap="square" lIns="121899" tIns="60949" rIns="121899" bIns="60949" rtlCol="0">
            <a:spAutoFit/>
          </a:bodyPr>
          <a:lstStyle/>
          <a:p>
            <a:pPr marL="457120" indent="-457120">
              <a:buFont typeface="Wingdings" panose="05000000000000000000" pitchFamily="2" charset="2"/>
              <a:buChar char="q"/>
            </a:pPr>
            <a:r>
              <a:rPr lang="en-GB" sz="3200" dirty="0" smtClean="0">
                <a:solidFill>
                  <a:prstClr val="black"/>
                </a:solidFill>
              </a:rPr>
              <a:t>Potential advantages over </a:t>
            </a:r>
            <a:r>
              <a:rPr lang="en-GB" sz="3200" dirty="0" err="1" smtClean="0">
                <a:solidFill>
                  <a:prstClr val="black"/>
                </a:solidFill>
              </a:rPr>
              <a:t>injectables</a:t>
            </a:r>
            <a:endParaRPr lang="en-GB" sz="3200" dirty="0" smtClean="0">
              <a:solidFill>
                <a:prstClr val="black"/>
              </a:solidFill>
            </a:endParaRPr>
          </a:p>
          <a:p>
            <a:pPr marL="457120" indent="12698">
              <a:buClr>
                <a:srgbClr val="09357A"/>
              </a:buClr>
              <a:buFont typeface="Wingdings" panose="05000000000000000000" pitchFamily="2" charset="2"/>
              <a:buChar char="§"/>
            </a:pPr>
            <a:r>
              <a:rPr lang="en-GB" sz="2700" dirty="0" smtClean="0">
                <a:solidFill>
                  <a:prstClr val="black"/>
                </a:solidFill>
              </a:rPr>
              <a:t> Removable</a:t>
            </a:r>
          </a:p>
          <a:p>
            <a:pPr marL="457120" indent="12698">
              <a:buClr>
                <a:srgbClr val="09357A"/>
              </a:buClr>
              <a:buFont typeface="Wingdings" panose="05000000000000000000" pitchFamily="2" charset="2"/>
              <a:buChar char="§"/>
            </a:pPr>
            <a:r>
              <a:rPr lang="en-GB" sz="2700" dirty="0" smtClean="0">
                <a:solidFill>
                  <a:prstClr val="black"/>
                </a:solidFill>
              </a:rPr>
              <a:t> More consistent drug release</a:t>
            </a:r>
          </a:p>
          <a:p>
            <a:pPr marL="457120" indent="12698">
              <a:buClr>
                <a:srgbClr val="09357A"/>
              </a:buClr>
              <a:buFont typeface="Wingdings" panose="05000000000000000000" pitchFamily="2" charset="2"/>
              <a:buChar char="§"/>
            </a:pPr>
            <a:r>
              <a:rPr lang="en-GB" sz="2700" dirty="0" smtClean="0">
                <a:solidFill>
                  <a:prstClr val="black"/>
                </a:solidFill>
              </a:rPr>
              <a:t> Could remain in place for years</a:t>
            </a:r>
            <a:r>
              <a:rPr lang="en-GB" sz="3200" dirty="0" smtClean="0">
                <a:solidFill>
                  <a:prstClr val="black"/>
                </a:solidFill>
              </a:rPr>
              <a:t>.</a:t>
            </a:r>
          </a:p>
          <a:p>
            <a:pPr marL="457120" indent="-457120">
              <a:buFont typeface="Wingdings" panose="05000000000000000000" pitchFamily="2" charset="2"/>
              <a:buChar char="q"/>
            </a:pPr>
            <a:r>
              <a:rPr lang="en-GB" dirty="0" smtClean="0">
                <a:solidFill>
                  <a:prstClr val="black"/>
                </a:solidFill>
                <a:latin typeface="Arial" panose="020B0604020202020204" pitchFamily="34" charset="0"/>
                <a:cs typeface="Arial" panose="020B0604020202020204" pitchFamily="34" charset="0"/>
              </a:rPr>
              <a:t>Potential </a:t>
            </a:r>
            <a:r>
              <a:rPr lang="en-GB" dirty="0" smtClean="0">
                <a:solidFill>
                  <a:prstClr val="black"/>
                </a:solidFill>
                <a:latin typeface="Arial" panose="020B0604020202020204" pitchFamily="34" charset="0"/>
                <a:cs typeface="Arial" panose="020B0604020202020204" pitchFamily="34" charset="0"/>
              </a:rPr>
              <a:t>disadvantages over </a:t>
            </a:r>
            <a:r>
              <a:rPr lang="en-GB" dirty="0" err="1" smtClean="0">
                <a:solidFill>
                  <a:prstClr val="black"/>
                </a:solidFill>
                <a:latin typeface="Arial" panose="020B0604020202020204" pitchFamily="34" charset="0"/>
                <a:cs typeface="Arial" panose="020B0604020202020204" pitchFamily="34" charset="0"/>
              </a:rPr>
              <a:t>injectables</a:t>
            </a:r>
            <a:r>
              <a:rPr lang="en-GB" dirty="0" smtClean="0">
                <a:solidFill>
                  <a:prstClr val="black"/>
                </a:solidFill>
                <a:latin typeface="Arial" panose="020B0604020202020204" pitchFamily="34" charset="0"/>
                <a:cs typeface="Arial" panose="020B0604020202020204" pitchFamily="34" charset="0"/>
              </a:rPr>
              <a:t>.</a:t>
            </a:r>
          </a:p>
          <a:p>
            <a:pPr marL="457120" indent="12698">
              <a:buClr>
                <a:srgbClr val="09357A"/>
              </a:buClr>
              <a:buFont typeface="Wingdings" panose="05000000000000000000" pitchFamily="2" charset="2"/>
              <a:buChar char="§"/>
            </a:pPr>
            <a:r>
              <a:rPr lang="en-GB" sz="2100" dirty="0">
                <a:solidFill>
                  <a:prstClr val="black"/>
                </a:solidFill>
              </a:rPr>
              <a:t> </a:t>
            </a:r>
            <a:r>
              <a:rPr lang="en-GB" sz="2100" dirty="0" smtClean="0">
                <a:solidFill>
                  <a:prstClr val="black"/>
                </a:solidFill>
              </a:rPr>
              <a:t>Specialised device required for insertion</a:t>
            </a:r>
          </a:p>
          <a:p>
            <a:pPr marL="457120" indent="12698">
              <a:buClr>
                <a:srgbClr val="09357A"/>
              </a:buClr>
              <a:buFont typeface="Wingdings" panose="05000000000000000000" pitchFamily="2" charset="2"/>
              <a:buChar char="§"/>
            </a:pPr>
            <a:r>
              <a:rPr lang="en-GB" sz="2100" dirty="0">
                <a:solidFill>
                  <a:prstClr val="black"/>
                </a:solidFill>
              </a:rPr>
              <a:t> </a:t>
            </a:r>
            <a:r>
              <a:rPr lang="en-GB" sz="2100" dirty="0" smtClean="0">
                <a:solidFill>
                  <a:prstClr val="black"/>
                </a:solidFill>
              </a:rPr>
              <a:t>Removal?</a:t>
            </a:r>
          </a:p>
          <a:p>
            <a:pPr marL="457120" indent="12698">
              <a:buClr>
                <a:srgbClr val="09357A"/>
              </a:buClr>
              <a:buFont typeface="Wingdings" panose="05000000000000000000" pitchFamily="2" charset="2"/>
              <a:buChar char="§"/>
            </a:pPr>
            <a:r>
              <a:rPr lang="en-GB" sz="2100" dirty="0">
                <a:solidFill>
                  <a:prstClr val="black"/>
                </a:solidFill>
              </a:rPr>
              <a:t> </a:t>
            </a:r>
            <a:r>
              <a:rPr lang="en-GB" sz="2100" dirty="0" smtClean="0">
                <a:solidFill>
                  <a:prstClr val="black"/>
                </a:solidFill>
              </a:rPr>
              <a:t>Regulated as both a drug and device</a:t>
            </a:r>
            <a:r>
              <a:rPr lang="en-GB" sz="3200" dirty="0" smtClean="0">
                <a:solidFill>
                  <a:prstClr val="black"/>
                </a:solidFill>
              </a:rPr>
              <a:t>.</a:t>
            </a:r>
          </a:p>
          <a:p>
            <a:pPr marL="457120" indent="12698">
              <a:buClr>
                <a:srgbClr val="09357A"/>
              </a:buClr>
              <a:buFont typeface="Wingdings" panose="05000000000000000000" pitchFamily="2" charset="2"/>
              <a:buChar char="§"/>
            </a:pPr>
            <a:r>
              <a:rPr lang="en-GB" dirty="0">
                <a:solidFill>
                  <a:prstClr val="black"/>
                </a:solidFill>
                <a:latin typeface="Arial" panose="020B0604020202020204" pitchFamily="34" charset="0"/>
                <a:cs typeface="Arial" panose="020B0604020202020204" pitchFamily="34" charset="0"/>
              </a:rPr>
              <a:t> </a:t>
            </a:r>
            <a:r>
              <a:rPr lang="en-GB" dirty="0" smtClean="0">
                <a:solidFill>
                  <a:prstClr val="black"/>
                </a:solidFill>
                <a:latin typeface="Arial" panose="020B0604020202020204" pitchFamily="34" charset="0"/>
                <a:cs typeface="Arial" panose="020B0604020202020204" pitchFamily="34" charset="0"/>
              </a:rPr>
              <a:t>Generic marketplace?</a:t>
            </a:r>
            <a:endParaRPr lang="en-GB" sz="3200" dirty="0">
              <a:solidFill>
                <a:prstClr val="black"/>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2350972" y="985759"/>
            <a:ext cx="2495627" cy="1579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0400" y="1037384"/>
            <a:ext cx="3647455" cy="15902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nvGrpSpPr>
          <p:cNvPr id="2" name="Group 1"/>
          <p:cNvGrpSpPr/>
          <p:nvPr/>
        </p:nvGrpSpPr>
        <p:grpSpPr>
          <a:xfrm>
            <a:off x="1693718" y="6536383"/>
            <a:ext cx="10351805" cy="338594"/>
            <a:chOff x="1270619" y="6536337"/>
            <a:chExt cx="7765877" cy="338594"/>
          </a:xfrm>
        </p:grpSpPr>
        <p:sp>
          <p:nvSpPr>
            <p:cNvPr id="7" name="TextBox 6"/>
            <p:cNvSpPr txBox="1"/>
            <p:nvPr/>
          </p:nvSpPr>
          <p:spPr>
            <a:xfrm>
              <a:off x="1270619" y="6536377"/>
              <a:ext cx="4385696" cy="338554"/>
            </a:xfrm>
            <a:prstGeom prst="rect">
              <a:avLst/>
            </a:prstGeom>
            <a:noFill/>
          </p:spPr>
          <p:txBody>
            <a:bodyPr wrap="square" rtlCol="0">
              <a:spAutoFit/>
            </a:bodyPr>
            <a:lstStyle/>
            <a:p>
              <a:r>
                <a:rPr lang="en-GB" sz="1600" i="1" dirty="0" smtClean="0">
                  <a:solidFill>
                    <a:prstClr val="black"/>
                  </a:solidFill>
                </a:rPr>
                <a:t>Schlesinger E et al Pharm Res 2016; 33: 1649-1656;  </a:t>
              </a:r>
              <a:endParaRPr lang="en-GB" sz="1600" i="1" dirty="0">
                <a:solidFill>
                  <a:prstClr val="black"/>
                </a:solidFill>
              </a:endParaRPr>
            </a:p>
          </p:txBody>
        </p:sp>
        <p:sp>
          <p:nvSpPr>
            <p:cNvPr id="8" name="TextBox 7"/>
            <p:cNvSpPr txBox="1"/>
            <p:nvPr/>
          </p:nvSpPr>
          <p:spPr>
            <a:xfrm>
              <a:off x="5403776" y="6536337"/>
              <a:ext cx="3632720" cy="338554"/>
            </a:xfrm>
            <a:prstGeom prst="rect">
              <a:avLst/>
            </a:prstGeom>
            <a:noFill/>
          </p:spPr>
          <p:txBody>
            <a:bodyPr wrap="square" rtlCol="0">
              <a:spAutoFit/>
            </a:bodyPr>
            <a:lstStyle/>
            <a:p>
              <a:r>
                <a:rPr lang="en-GB" sz="1600" i="1" dirty="0" err="1" smtClean="0">
                  <a:solidFill>
                    <a:prstClr val="black"/>
                  </a:solidFill>
                </a:rPr>
                <a:t>Gunawardana</a:t>
              </a:r>
              <a:r>
                <a:rPr lang="en-GB" sz="1600" i="1" dirty="0" smtClean="0">
                  <a:solidFill>
                    <a:prstClr val="black"/>
                  </a:solidFill>
                </a:rPr>
                <a:t> M et al; AAC; 2015; 59: 3913-3919</a:t>
              </a:r>
              <a:endParaRPr lang="en-GB" sz="1600" i="1" dirty="0">
                <a:solidFill>
                  <a:prstClr val="black"/>
                </a:solidFill>
              </a:endParaRPr>
            </a:p>
          </p:txBody>
        </p:sp>
      </p:grpSp>
    </p:spTree>
    <p:extLst>
      <p:ext uri="{BB962C8B-B14F-4D97-AF65-F5344CB8AC3E}">
        <p14:creationId xmlns:p14="http://schemas.microsoft.com/office/powerpoint/2010/main" xmlns="" val="348114249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srcRect l="25987" t="20234" r="22826" b="24401"/>
          <a:stretch/>
        </p:blipFill>
        <p:spPr>
          <a:xfrm>
            <a:off x="1583086" y="2030852"/>
            <a:ext cx="9406596" cy="4134453"/>
          </a:xfrm>
          <a:prstGeom prst="rect">
            <a:avLst/>
          </a:prstGeom>
        </p:spPr>
      </p:pic>
      <p:sp>
        <p:nvSpPr>
          <p:cNvPr id="3" name="TextBox 2"/>
          <p:cNvSpPr txBox="1"/>
          <p:nvPr/>
        </p:nvSpPr>
        <p:spPr>
          <a:xfrm>
            <a:off x="623230" y="107922"/>
            <a:ext cx="7198925" cy="779700"/>
          </a:xfrm>
          <a:prstGeom prst="rect">
            <a:avLst/>
          </a:prstGeom>
          <a:noFill/>
        </p:spPr>
        <p:txBody>
          <a:bodyPr wrap="square" lIns="121899" tIns="60949" rIns="121899" bIns="60949" rtlCol="0">
            <a:spAutoFit/>
          </a:bodyPr>
          <a:lstStyle/>
          <a:p>
            <a:pPr algn="ctr"/>
            <a:r>
              <a:rPr lang="en-GB" sz="4300" dirty="0" smtClean="0">
                <a:solidFill>
                  <a:srgbClr val="09357A"/>
                </a:solidFill>
              </a:rPr>
              <a:t>Long Acting – Oral</a:t>
            </a:r>
            <a:endParaRPr lang="en-GB" sz="4300" dirty="0">
              <a:solidFill>
                <a:srgbClr val="09357A"/>
              </a:solidFill>
            </a:endParaRPr>
          </a:p>
        </p:txBody>
      </p:sp>
      <p:pic>
        <p:nvPicPr>
          <p:cNvPr id="4" name="Picture 3"/>
          <p:cNvPicPr>
            <a:picLocks noChangeAspect="1"/>
          </p:cNvPicPr>
          <p:nvPr/>
        </p:nvPicPr>
        <p:blipFill rotWithShape="1">
          <a:blip r:embed="rId3" cstate="print"/>
          <a:srcRect l="29924" t="14539" r="29914" b="47662"/>
          <a:stretch/>
        </p:blipFill>
        <p:spPr>
          <a:xfrm>
            <a:off x="7150255" y="116632"/>
            <a:ext cx="4895269" cy="1872208"/>
          </a:xfrm>
          <a:prstGeom prst="rect">
            <a:avLst/>
          </a:prstGeom>
        </p:spPr>
      </p:pic>
      <p:sp>
        <p:nvSpPr>
          <p:cNvPr id="5" name="TextBox 4"/>
          <p:cNvSpPr txBox="1"/>
          <p:nvPr/>
        </p:nvSpPr>
        <p:spPr>
          <a:xfrm>
            <a:off x="9069968" y="6525346"/>
            <a:ext cx="3071541" cy="369332"/>
          </a:xfrm>
          <a:prstGeom prst="rect">
            <a:avLst/>
          </a:prstGeom>
          <a:noFill/>
        </p:spPr>
        <p:txBody>
          <a:bodyPr wrap="square" lIns="121899" tIns="60949" rIns="121899" bIns="60949" rtlCol="0">
            <a:spAutoFit/>
          </a:bodyPr>
          <a:lstStyle/>
          <a:p>
            <a:r>
              <a:rPr lang="en-GB" sz="1600" i="1" dirty="0" smtClean="0"/>
              <a:t>Nature </a:t>
            </a:r>
            <a:r>
              <a:rPr lang="en-GB" sz="1600" i="1" dirty="0" err="1" smtClean="0"/>
              <a:t>Comms</a:t>
            </a:r>
            <a:r>
              <a:rPr lang="en-GB" sz="1600" i="1" dirty="0" smtClean="0"/>
              <a:t> 2018; Jan 9th</a:t>
            </a:r>
            <a:endParaRPr lang="en-GB" sz="1600" i="1" dirty="0"/>
          </a:p>
        </p:txBody>
      </p:sp>
    </p:spTree>
    <p:extLst>
      <p:ext uri="{BB962C8B-B14F-4D97-AF65-F5344CB8AC3E}">
        <p14:creationId xmlns:p14="http://schemas.microsoft.com/office/powerpoint/2010/main" xmlns="" val="3465536304"/>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altLang="en-US" b="1" dirty="0">
                <a:solidFill>
                  <a:srgbClr val="0070C0"/>
                </a:solidFill>
              </a:rPr>
              <a:t>Key Questions With Long-Acting ART</a:t>
            </a:r>
          </a:p>
        </p:txBody>
      </p:sp>
      <p:sp>
        <p:nvSpPr>
          <p:cNvPr id="27652" name="Rectangle 3"/>
          <p:cNvSpPr>
            <a:spLocks noGrp="1" noChangeArrowheads="1"/>
          </p:cNvSpPr>
          <p:nvPr>
            <p:ph idx="1"/>
          </p:nvPr>
        </p:nvSpPr>
        <p:spPr/>
        <p:txBody>
          <a:bodyPr/>
          <a:lstStyle/>
          <a:p>
            <a:r>
              <a:rPr lang="en-US" altLang="en-US" dirty="0"/>
              <a:t>Can we move away from daily oral therapy for HIV?</a:t>
            </a:r>
          </a:p>
          <a:p>
            <a:r>
              <a:rPr lang="en-US" altLang="en-US" dirty="0"/>
              <a:t>Are emerging long-acting therapies as effective as oral therapies?</a:t>
            </a:r>
          </a:p>
          <a:p>
            <a:r>
              <a:rPr lang="en-US" altLang="en-US" dirty="0"/>
              <a:t>What about toxicity?</a:t>
            </a:r>
          </a:p>
          <a:p>
            <a:r>
              <a:rPr lang="en-US" altLang="en-US" dirty="0"/>
              <a:t>Is self-administration feasible? Is it desirable?</a:t>
            </a:r>
          </a:p>
          <a:p>
            <a:r>
              <a:rPr lang="en-US" altLang="en-US" dirty="0"/>
              <a:t>What pts might be ideal candidates for long-acting therapy?</a:t>
            </a:r>
          </a:p>
          <a:p>
            <a:r>
              <a:rPr lang="en-US" altLang="en-US" dirty="0"/>
              <a:t>How can resistance be prevented if pts miss doses?</a:t>
            </a:r>
          </a:p>
          <a:p>
            <a:r>
              <a:rPr lang="en-US" dirty="0"/>
              <a:t>Can these agents be used as PrEP?</a:t>
            </a:r>
          </a:p>
        </p:txBody>
      </p:sp>
    </p:spTree>
    <p:extLst>
      <p:ext uri="{BB962C8B-B14F-4D97-AF65-F5344CB8AC3E}">
        <p14:creationId xmlns="" xmlns:p14="http://schemas.microsoft.com/office/powerpoint/2010/main" val="145488023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7173" y="332659"/>
            <a:ext cx="10174480" cy="779700"/>
          </a:xfrm>
          <a:prstGeom prst="rect">
            <a:avLst/>
          </a:prstGeom>
          <a:noFill/>
        </p:spPr>
        <p:txBody>
          <a:bodyPr wrap="square" lIns="121877" tIns="60939" rIns="121877" bIns="60939" rtlCol="0">
            <a:spAutoFit/>
          </a:bodyPr>
          <a:lstStyle/>
          <a:p>
            <a:pPr algn="ctr" defTabSz="1218784" eaLnBrk="1" fontAlgn="auto" hangingPunct="1">
              <a:spcBef>
                <a:spcPts val="0"/>
              </a:spcBef>
              <a:spcAft>
                <a:spcPts val="0"/>
              </a:spcAft>
            </a:pPr>
            <a:r>
              <a:rPr lang="en-GB" sz="4300" dirty="0" smtClean="0">
                <a:solidFill>
                  <a:srgbClr val="0070C0"/>
                </a:solidFill>
              </a:rPr>
              <a:t>Long Acting – What’s the attraction?</a:t>
            </a:r>
            <a:endParaRPr lang="en-GB" sz="4300" dirty="0">
              <a:solidFill>
                <a:srgbClr val="0070C0"/>
              </a:solidFill>
            </a:endParaRPr>
          </a:p>
        </p:txBody>
      </p:sp>
      <p:sp>
        <p:nvSpPr>
          <p:cNvPr id="5" name="TextBox 4"/>
          <p:cNvSpPr txBox="1"/>
          <p:nvPr/>
        </p:nvSpPr>
        <p:spPr>
          <a:xfrm>
            <a:off x="1007172" y="1412782"/>
            <a:ext cx="10462437" cy="4601217"/>
          </a:xfrm>
          <a:prstGeom prst="rect">
            <a:avLst/>
          </a:prstGeom>
          <a:noFill/>
        </p:spPr>
        <p:txBody>
          <a:bodyPr wrap="square" lIns="121877" tIns="60939" rIns="121877" bIns="60939" rtlCol="0">
            <a:spAutoFit/>
          </a:bodyPr>
          <a:lstStyle/>
          <a:p>
            <a:pPr marL="457041" indent="-457041" defTabSz="1218784" eaLnBrk="1" fontAlgn="auto" hangingPunct="1">
              <a:spcBef>
                <a:spcPts val="0"/>
              </a:spcBef>
              <a:spcAft>
                <a:spcPts val="0"/>
              </a:spcAft>
              <a:buFont typeface="Wingdings" pitchFamily="2" charset="2"/>
              <a:buChar char="§"/>
            </a:pPr>
            <a:r>
              <a:rPr lang="en-GB" sz="3700" b="0" dirty="0" smtClean="0">
                <a:solidFill>
                  <a:schemeClr val="tx2"/>
                </a:solidFill>
              </a:rPr>
              <a:t>Prevents poor adherence</a:t>
            </a:r>
          </a:p>
          <a:p>
            <a:pPr marL="457041" indent="-457041" defTabSz="1218784" eaLnBrk="1" fontAlgn="auto" hangingPunct="1">
              <a:spcBef>
                <a:spcPts val="0"/>
              </a:spcBef>
              <a:spcAft>
                <a:spcPts val="0"/>
              </a:spcAft>
              <a:buFont typeface="Wingdings" pitchFamily="2" charset="2"/>
              <a:buChar char="§"/>
            </a:pPr>
            <a:r>
              <a:rPr lang="en-GB" sz="3700" b="0" dirty="0" smtClean="0">
                <a:solidFill>
                  <a:prstClr val="black"/>
                </a:solidFill>
              </a:rPr>
              <a:t>Infrequent </a:t>
            </a:r>
            <a:r>
              <a:rPr lang="en-GB" sz="3700" b="0" dirty="0" smtClean="0">
                <a:solidFill>
                  <a:prstClr val="black"/>
                </a:solidFill>
              </a:rPr>
              <a:t>dosing</a:t>
            </a:r>
          </a:p>
          <a:p>
            <a:pPr marL="457041" indent="-457041" defTabSz="1218784" eaLnBrk="1" fontAlgn="auto" hangingPunct="1">
              <a:spcBef>
                <a:spcPts val="0"/>
              </a:spcBef>
              <a:spcAft>
                <a:spcPts val="0"/>
              </a:spcAft>
              <a:buFont typeface="Wingdings" pitchFamily="2" charset="2"/>
              <a:buChar char="§"/>
            </a:pPr>
            <a:r>
              <a:rPr lang="en-GB" sz="3700" b="0" dirty="0" smtClean="0">
                <a:solidFill>
                  <a:prstClr val="black"/>
                </a:solidFill>
              </a:rPr>
              <a:t>Use </a:t>
            </a:r>
            <a:r>
              <a:rPr lang="en-GB" sz="3700" b="0" dirty="0" smtClean="0">
                <a:solidFill>
                  <a:prstClr val="black"/>
                </a:solidFill>
              </a:rPr>
              <a:t>in patients with pill fatigue /aversion?</a:t>
            </a:r>
            <a:endParaRPr lang="en-GB" sz="3700" b="0" dirty="0" smtClean="0">
              <a:solidFill>
                <a:prstClr val="black"/>
              </a:solidFill>
            </a:endParaRPr>
          </a:p>
          <a:p>
            <a:pPr marL="457041" indent="-457041" defTabSz="1218784" eaLnBrk="1" fontAlgn="auto" hangingPunct="1">
              <a:spcBef>
                <a:spcPts val="0"/>
              </a:spcBef>
              <a:spcAft>
                <a:spcPts val="0"/>
              </a:spcAft>
              <a:buFont typeface="Wingdings" pitchFamily="2" charset="2"/>
              <a:buChar char="§"/>
            </a:pPr>
            <a:r>
              <a:rPr lang="en-GB" sz="3700" b="0" dirty="0" smtClean="0">
                <a:solidFill>
                  <a:prstClr val="black"/>
                </a:solidFill>
              </a:rPr>
              <a:t>Better protects health </a:t>
            </a:r>
            <a:r>
              <a:rPr lang="en-GB" sz="3700" b="0" dirty="0" smtClean="0">
                <a:solidFill>
                  <a:prstClr val="black"/>
                </a:solidFill>
              </a:rPr>
              <a:t>privacy</a:t>
            </a:r>
          </a:p>
          <a:p>
            <a:pPr marL="457041" indent="-457041" defTabSz="1218784" eaLnBrk="1" fontAlgn="auto" hangingPunct="1">
              <a:spcBef>
                <a:spcPts val="0"/>
              </a:spcBef>
              <a:spcAft>
                <a:spcPts val="0"/>
              </a:spcAft>
              <a:buFont typeface="Wingdings" pitchFamily="2" charset="2"/>
              <a:buChar char="§"/>
            </a:pPr>
            <a:r>
              <a:rPr lang="en-GB" sz="3700" b="0" dirty="0" smtClean="0">
                <a:solidFill>
                  <a:prstClr val="black"/>
                </a:solidFill>
              </a:rPr>
              <a:t>Lower </a:t>
            </a:r>
            <a:r>
              <a:rPr lang="en-GB" sz="3700" b="0" dirty="0" smtClean="0">
                <a:solidFill>
                  <a:prstClr val="black"/>
                </a:solidFill>
              </a:rPr>
              <a:t>overall drug dose</a:t>
            </a:r>
          </a:p>
          <a:p>
            <a:pPr marL="457041" indent="-457041" defTabSz="1218784" eaLnBrk="1" fontAlgn="auto" hangingPunct="1">
              <a:spcBef>
                <a:spcPts val="0"/>
              </a:spcBef>
              <a:spcAft>
                <a:spcPts val="0"/>
              </a:spcAft>
              <a:buFont typeface="Wingdings" pitchFamily="2" charset="2"/>
              <a:buChar char="§"/>
            </a:pPr>
            <a:endParaRPr lang="en-GB" sz="3700" b="0" dirty="0" smtClean="0">
              <a:solidFill>
                <a:prstClr val="black"/>
              </a:solidFill>
            </a:endParaRPr>
          </a:p>
          <a:p>
            <a:pPr marL="457041" indent="-457041" defTabSz="1218784" eaLnBrk="1" fontAlgn="auto" hangingPunct="1">
              <a:spcBef>
                <a:spcPts val="0"/>
              </a:spcBef>
              <a:spcAft>
                <a:spcPts val="0"/>
              </a:spcAft>
              <a:buFont typeface="Wingdings" panose="05000000000000000000" pitchFamily="2" charset="2"/>
              <a:buChar char="q"/>
            </a:pPr>
            <a:endParaRPr lang="en-GB" sz="3700" b="0" dirty="0" smtClean="0">
              <a:solidFill>
                <a:prstClr val="black"/>
              </a:solidFill>
            </a:endParaRPr>
          </a:p>
          <a:p>
            <a:pPr marL="457041" indent="-457041" defTabSz="1218784" eaLnBrk="1" fontAlgn="auto" hangingPunct="1">
              <a:spcBef>
                <a:spcPts val="0"/>
              </a:spcBef>
              <a:spcAft>
                <a:spcPts val="0"/>
              </a:spcAft>
              <a:buFont typeface="Wingdings" panose="05000000000000000000" pitchFamily="2" charset="2"/>
              <a:buChar char="q"/>
            </a:pPr>
            <a:endParaRPr lang="en-GB" sz="3200" b="0" dirty="0">
              <a:solidFill>
                <a:prstClr val="black"/>
              </a:solidFill>
            </a:endParaRPr>
          </a:p>
        </p:txBody>
      </p:sp>
      <p:pic>
        <p:nvPicPr>
          <p:cNvPr id="6" name="Picture 2" descr="http://a57.foxnews.com/global.fncstatic.com/static/managed/img/fn2/video/660/371/needle640.jpg?ve=1&amp;tl=1">
            <a:hlinkClick r:id="rId2"/>
          </p:cNvPr>
          <p:cNvPicPr>
            <a:picLocks noChangeAspect="1" noChangeArrowheads="1"/>
          </p:cNvPicPr>
          <p:nvPr/>
        </p:nvPicPr>
        <p:blipFill>
          <a:blip r:embed="rId3" cstate="print"/>
          <a:srcRect/>
          <a:stretch>
            <a:fillRect/>
          </a:stretch>
        </p:blipFill>
        <p:spPr bwMode="auto">
          <a:xfrm>
            <a:off x="8001000" y="4914899"/>
            <a:ext cx="3773152" cy="1683327"/>
          </a:xfrm>
          <a:prstGeom prst="rect">
            <a:avLst/>
          </a:prstGeom>
          <a:noFill/>
          <a:ln w="28575">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075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7" y="188643"/>
            <a:ext cx="10592016" cy="536972"/>
          </a:xfrm>
        </p:spPr>
        <p:txBody>
          <a:bodyPr>
            <a:noAutofit/>
          </a:bodyPr>
          <a:lstStyle/>
          <a:p>
            <a:r>
              <a:rPr lang="en-GB" sz="4300" b="1" dirty="0">
                <a:solidFill>
                  <a:srgbClr val="0070C0"/>
                </a:solidFill>
                <a:latin typeface="Arial" panose="020B0604020202020204" pitchFamily="34" charset="0"/>
                <a:cs typeface="Arial" panose="020B0604020202020204" pitchFamily="34" charset="0"/>
              </a:rPr>
              <a:t>Yearly intake of ARV by regimen</a:t>
            </a:r>
          </a:p>
        </p:txBody>
      </p:sp>
      <p:graphicFrame>
        <p:nvGraphicFramePr>
          <p:cNvPr id="5" name="Content Placeholder 4"/>
          <p:cNvGraphicFramePr>
            <a:graphicFrameLocks noGrp="1"/>
          </p:cNvGraphicFramePr>
          <p:nvPr>
            <p:ph idx="1"/>
            <p:extLst/>
          </p:nvPr>
        </p:nvGraphicFramePr>
        <p:xfrm>
          <a:off x="685630" y="1600203"/>
          <a:ext cx="8913077" cy="3924309"/>
        </p:xfrm>
        <a:graphic>
          <a:graphicData uri="http://schemas.openxmlformats.org/drawingml/2006/table">
            <a:tbl>
              <a:tblPr firstRow="1" bandRow="1">
                <a:tableStyleId>{5C22544A-7EE6-4342-B048-85BDC9FD1C3A}</a:tableStyleId>
              </a:tblPr>
              <a:tblGrid>
                <a:gridCol w="2805968">
                  <a:extLst>
                    <a:ext uri="{9D8B030D-6E8A-4147-A177-3AD203B41FA5}">
                      <a16:colId xmlns:a16="http://schemas.microsoft.com/office/drawing/2014/main" xmlns="" val="20000"/>
                    </a:ext>
                  </a:extLst>
                </a:gridCol>
                <a:gridCol w="3466196">
                  <a:extLst>
                    <a:ext uri="{9D8B030D-6E8A-4147-A177-3AD203B41FA5}">
                      <a16:colId xmlns:a16="http://schemas.microsoft.com/office/drawing/2014/main" xmlns="" val="20001"/>
                    </a:ext>
                  </a:extLst>
                </a:gridCol>
                <a:gridCol w="2640913">
                  <a:extLst>
                    <a:ext uri="{9D8B030D-6E8A-4147-A177-3AD203B41FA5}">
                      <a16:colId xmlns:a16="http://schemas.microsoft.com/office/drawing/2014/main" xmlns="" val="20002"/>
                    </a:ext>
                  </a:extLst>
                </a:gridCol>
              </a:tblGrid>
              <a:tr h="647703">
                <a:tc>
                  <a:txBody>
                    <a:bodyPr/>
                    <a:lstStyle/>
                    <a:p>
                      <a:r>
                        <a:rPr lang="en-GB" sz="1900" dirty="0" smtClean="0">
                          <a:latin typeface="Arial" panose="020B0604020202020204" pitchFamily="34" charset="0"/>
                          <a:cs typeface="Arial" panose="020B0604020202020204" pitchFamily="34" charset="0"/>
                        </a:rPr>
                        <a:t>Regimen</a:t>
                      </a:r>
                      <a:endParaRPr lang="en-GB" sz="1900" dirty="0">
                        <a:latin typeface="Arial" panose="020B0604020202020204" pitchFamily="34" charset="0"/>
                        <a:cs typeface="Arial" panose="020B0604020202020204" pitchFamily="34" charset="0"/>
                      </a:endParaRPr>
                    </a:p>
                  </a:txBody>
                  <a:tcPr marL="91416" marR="91416" marT="34291" marB="34291"/>
                </a:tc>
                <a:tc>
                  <a:txBody>
                    <a:bodyPr/>
                    <a:lstStyle/>
                    <a:p>
                      <a:pPr algn="ctr"/>
                      <a:r>
                        <a:rPr lang="en-GB" sz="1900" dirty="0" smtClean="0">
                          <a:latin typeface="Arial" panose="020B0604020202020204" pitchFamily="34" charset="0"/>
                          <a:cs typeface="Arial" panose="020B0604020202020204" pitchFamily="34" charset="0"/>
                        </a:rPr>
                        <a:t>Daily Dose (mg)</a:t>
                      </a:r>
                      <a:endParaRPr lang="en-GB" sz="1900" dirty="0">
                        <a:latin typeface="Arial" panose="020B0604020202020204" pitchFamily="34" charset="0"/>
                        <a:cs typeface="Arial" panose="020B0604020202020204" pitchFamily="34" charset="0"/>
                      </a:endParaRPr>
                    </a:p>
                  </a:txBody>
                  <a:tcPr marL="91416" marR="91416" marT="34291" marB="34291"/>
                </a:tc>
                <a:tc>
                  <a:txBody>
                    <a:bodyPr/>
                    <a:lstStyle/>
                    <a:p>
                      <a:pPr algn="ctr"/>
                      <a:r>
                        <a:rPr lang="en-GB" sz="1900" dirty="0" smtClean="0">
                          <a:latin typeface="Arial" panose="020B0604020202020204" pitchFamily="34" charset="0"/>
                          <a:cs typeface="Arial" panose="020B0604020202020204" pitchFamily="34" charset="0"/>
                        </a:rPr>
                        <a:t>Yearly dose (g)</a:t>
                      </a:r>
                    </a:p>
                    <a:p>
                      <a:pPr algn="ctr"/>
                      <a:endParaRPr lang="en-GB" sz="1900" dirty="0">
                        <a:latin typeface="Arial" panose="020B0604020202020204" pitchFamily="34" charset="0"/>
                        <a:cs typeface="Arial" panose="020B0604020202020204" pitchFamily="34" charset="0"/>
                      </a:endParaRPr>
                    </a:p>
                  </a:txBody>
                  <a:tcPr marL="91416" marR="91416" marT="34291" marB="34291"/>
                </a:tc>
                <a:extLst>
                  <a:ext uri="{0D108BD9-81ED-4DB2-BD59-A6C34878D82A}">
                    <a16:rowId xmlns:a16="http://schemas.microsoft.com/office/drawing/2014/main" xmlns="" val="10000"/>
                  </a:ext>
                </a:extLst>
              </a:tr>
              <a:tr h="1546863">
                <a:tc>
                  <a:txBody>
                    <a:bodyPr/>
                    <a:lstStyle/>
                    <a:p>
                      <a:r>
                        <a:rPr lang="en-GB" sz="1900" dirty="0" smtClean="0">
                          <a:latin typeface="Arial" panose="020B0604020202020204" pitchFamily="34" charset="0"/>
                          <a:cs typeface="Arial" panose="020B0604020202020204" pitchFamily="34" charset="0"/>
                        </a:rPr>
                        <a:t>3-Drug Regimens:</a:t>
                      </a:r>
                    </a:p>
                    <a:p>
                      <a:endParaRPr lang="en-GB" sz="1500" dirty="0" smtClean="0">
                        <a:latin typeface="Arial" panose="020B0604020202020204" pitchFamily="34" charset="0"/>
                        <a:cs typeface="Arial" panose="020B0604020202020204" pitchFamily="34" charset="0"/>
                      </a:endParaRPr>
                    </a:p>
                    <a:p>
                      <a:r>
                        <a:rPr lang="en-GB" sz="1500" baseline="0" dirty="0" smtClean="0">
                          <a:latin typeface="Arial" panose="020B0604020202020204" pitchFamily="34" charset="0"/>
                          <a:cs typeface="Arial" panose="020B0604020202020204" pitchFamily="34" charset="0"/>
                        </a:rPr>
                        <a:t>DRV/r + </a:t>
                      </a:r>
                      <a:r>
                        <a:rPr lang="en-GB" sz="1500" dirty="0" smtClean="0">
                          <a:latin typeface="Arial" panose="020B0604020202020204" pitchFamily="34" charset="0"/>
                          <a:cs typeface="Arial" panose="020B0604020202020204" pitchFamily="34" charset="0"/>
                        </a:rPr>
                        <a:t>FTC/TDF</a:t>
                      </a:r>
                    </a:p>
                    <a:p>
                      <a:r>
                        <a:rPr lang="en-GB" sz="1500" dirty="0" smtClean="0">
                          <a:latin typeface="Arial" panose="020B0604020202020204" pitchFamily="34" charset="0"/>
                          <a:cs typeface="Arial" panose="020B0604020202020204" pitchFamily="34" charset="0"/>
                        </a:rPr>
                        <a:t>RAL + F/TAF</a:t>
                      </a:r>
                    </a:p>
                    <a:p>
                      <a:r>
                        <a:rPr lang="en-GB" sz="1500" dirty="0" smtClean="0">
                          <a:latin typeface="Arial" panose="020B0604020202020204" pitchFamily="34" charset="0"/>
                          <a:cs typeface="Arial" panose="020B0604020202020204" pitchFamily="34" charset="0"/>
                        </a:rPr>
                        <a:t>DTG/ABC/3TC</a:t>
                      </a:r>
                    </a:p>
                    <a:p>
                      <a:r>
                        <a:rPr lang="en-GB" sz="1500" dirty="0" smtClean="0">
                          <a:latin typeface="Arial" panose="020B0604020202020204" pitchFamily="34" charset="0"/>
                          <a:cs typeface="Arial" panose="020B0604020202020204" pitchFamily="34" charset="0"/>
                        </a:rPr>
                        <a:t>EVG/c/FTC/TAF</a:t>
                      </a:r>
                      <a:endParaRPr lang="en-GB" sz="1500" dirty="0">
                        <a:latin typeface="Arial" panose="020B0604020202020204" pitchFamily="34" charset="0"/>
                        <a:cs typeface="Arial" panose="020B0604020202020204" pitchFamily="34" charset="0"/>
                      </a:endParaRPr>
                    </a:p>
                  </a:txBody>
                  <a:tcPr marL="91416" marR="91416" marT="34291" marB="34291"/>
                </a:tc>
                <a:tc>
                  <a:txBody>
                    <a:bodyPr/>
                    <a:lstStyle/>
                    <a:p>
                      <a:pPr algn="ctr"/>
                      <a:endParaRPr lang="en-GB" sz="1500" dirty="0" smtClean="0">
                        <a:latin typeface="Arial" panose="020B0604020202020204" pitchFamily="34" charset="0"/>
                        <a:cs typeface="Arial" panose="020B0604020202020204" pitchFamily="34" charset="0"/>
                      </a:endParaRPr>
                    </a:p>
                    <a:p>
                      <a:pPr algn="ctr"/>
                      <a:endParaRPr lang="en-GB" sz="1500"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800/100 + 200/300</a:t>
                      </a:r>
                    </a:p>
                    <a:p>
                      <a:pPr algn="ctr"/>
                      <a:r>
                        <a:rPr lang="en-GB" sz="1500" dirty="0" smtClean="0">
                          <a:latin typeface="Arial" panose="020B0604020202020204" pitchFamily="34" charset="0"/>
                          <a:cs typeface="Arial" panose="020B0604020202020204" pitchFamily="34" charset="0"/>
                        </a:rPr>
                        <a:t>800 + 200/10</a:t>
                      </a:r>
                    </a:p>
                    <a:p>
                      <a:pPr algn="ctr"/>
                      <a:r>
                        <a:rPr lang="en-GB" sz="1500" dirty="0" smtClean="0">
                          <a:latin typeface="Arial" panose="020B0604020202020204" pitchFamily="34" charset="0"/>
                          <a:cs typeface="Arial" panose="020B0604020202020204" pitchFamily="34" charset="0"/>
                        </a:rPr>
                        <a:t>50/600/300</a:t>
                      </a:r>
                    </a:p>
                    <a:p>
                      <a:pPr algn="ctr"/>
                      <a:r>
                        <a:rPr lang="en-GB" sz="1500" dirty="0" smtClean="0">
                          <a:latin typeface="Arial" panose="020B0604020202020204" pitchFamily="34" charset="0"/>
                          <a:cs typeface="Arial" panose="020B0604020202020204" pitchFamily="34" charset="0"/>
                        </a:rPr>
                        <a:t>150/150/200/10</a:t>
                      </a:r>
                      <a:endParaRPr lang="en-GB" sz="1500" dirty="0">
                        <a:latin typeface="Arial" panose="020B0604020202020204" pitchFamily="34" charset="0"/>
                        <a:cs typeface="Arial" panose="020B0604020202020204" pitchFamily="34" charset="0"/>
                      </a:endParaRPr>
                    </a:p>
                  </a:txBody>
                  <a:tcPr marL="91416" marR="91416" marT="34291" marB="34291"/>
                </a:tc>
                <a:tc>
                  <a:txBody>
                    <a:bodyPr/>
                    <a:lstStyle/>
                    <a:p>
                      <a:pPr algn="ctr"/>
                      <a:endParaRPr lang="en-GB" sz="1500" dirty="0" smtClean="0">
                        <a:latin typeface="Arial" panose="020B0604020202020204" pitchFamily="34" charset="0"/>
                        <a:cs typeface="Arial" panose="020B0604020202020204" pitchFamily="34" charset="0"/>
                      </a:endParaRPr>
                    </a:p>
                    <a:p>
                      <a:pPr algn="ctr"/>
                      <a:endParaRPr lang="en-GB" sz="1100"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511.0</a:t>
                      </a:r>
                    </a:p>
                    <a:p>
                      <a:pPr algn="ctr"/>
                      <a:r>
                        <a:rPr lang="en-GB" sz="1500" dirty="0" smtClean="0">
                          <a:latin typeface="Arial" panose="020B0604020202020204" pitchFamily="34" charset="0"/>
                          <a:cs typeface="Arial" panose="020B0604020202020204" pitchFamily="34" charset="0"/>
                        </a:rPr>
                        <a:t>368.7</a:t>
                      </a:r>
                    </a:p>
                    <a:p>
                      <a:pPr algn="ctr"/>
                      <a:r>
                        <a:rPr lang="en-GB" sz="1500" dirty="0" smtClean="0">
                          <a:latin typeface="Arial" panose="020B0604020202020204" pitchFamily="34" charset="0"/>
                          <a:cs typeface="Arial" panose="020B0604020202020204" pitchFamily="34" charset="0"/>
                        </a:rPr>
                        <a:t>346.8</a:t>
                      </a:r>
                    </a:p>
                    <a:p>
                      <a:pPr algn="ctr"/>
                      <a:r>
                        <a:rPr lang="en-GB" sz="1500" dirty="0" smtClean="0">
                          <a:latin typeface="Arial" panose="020B0604020202020204" pitchFamily="34" charset="0"/>
                          <a:cs typeface="Arial" panose="020B0604020202020204" pitchFamily="34" charset="0"/>
                        </a:rPr>
                        <a:t>186.2</a:t>
                      </a:r>
                    </a:p>
                    <a:p>
                      <a:pPr algn="ctr"/>
                      <a:endParaRPr lang="en-GB" sz="1100" dirty="0">
                        <a:latin typeface="Arial" panose="020B0604020202020204" pitchFamily="34" charset="0"/>
                        <a:cs typeface="Arial" panose="020B0604020202020204" pitchFamily="34" charset="0"/>
                      </a:endParaRPr>
                    </a:p>
                  </a:txBody>
                  <a:tcPr marL="91416" marR="91416" marT="34291" marB="34291"/>
                </a:tc>
                <a:extLst>
                  <a:ext uri="{0D108BD9-81ED-4DB2-BD59-A6C34878D82A}">
                    <a16:rowId xmlns:a16="http://schemas.microsoft.com/office/drawing/2014/main" xmlns="" val="10001"/>
                  </a:ext>
                </a:extLst>
              </a:tr>
              <a:tr h="1729743">
                <a:tc>
                  <a:txBody>
                    <a:bodyPr/>
                    <a:lstStyle/>
                    <a:p>
                      <a:r>
                        <a:rPr lang="en-GB" sz="1900" dirty="0" smtClean="0">
                          <a:latin typeface="Arial" panose="020B0604020202020204" pitchFamily="34" charset="0"/>
                          <a:cs typeface="Arial" panose="020B0604020202020204" pitchFamily="34" charset="0"/>
                        </a:rPr>
                        <a:t>2-Drug Regimens:</a:t>
                      </a:r>
                    </a:p>
                    <a:p>
                      <a:endParaRPr lang="en-GB" sz="1500" dirty="0" smtClean="0">
                        <a:latin typeface="Arial" panose="020B0604020202020204" pitchFamily="34" charset="0"/>
                        <a:cs typeface="Arial" panose="020B0604020202020204" pitchFamily="34" charset="0"/>
                      </a:endParaRPr>
                    </a:p>
                    <a:p>
                      <a:r>
                        <a:rPr lang="en-GB" sz="1500" dirty="0" smtClean="0">
                          <a:latin typeface="Arial" panose="020B0604020202020204" pitchFamily="34" charset="0"/>
                          <a:cs typeface="Arial" panose="020B0604020202020204" pitchFamily="34" charset="0"/>
                        </a:rPr>
                        <a:t>DTG + 3TC</a:t>
                      </a:r>
                    </a:p>
                    <a:p>
                      <a:r>
                        <a:rPr lang="en-GB" sz="1500" dirty="0" smtClean="0">
                          <a:latin typeface="Arial" panose="020B0604020202020204" pitchFamily="34" charset="0"/>
                          <a:cs typeface="Arial" panose="020B0604020202020204" pitchFamily="34" charset="0"/>
                        </a:rPr>
                        <a:t>DTG + RPV</a:t>
                      </a:r>
                    </a:p>
                    <a:p>
                      <a:r>
                        <a:rPr lang="en-GB" sz="1500" dirty="0" err="1" smtClean="0">
                          <a:latin typeface="Arial" panose="020B0604020202020204" pitchFamily="34" charset="0"/>
                          <a:cs typeface="Arial" panose="020B0604020202020204" pitchFamily="34" charset="0"/>
                        </a:rPr>
                        <a:t>CAB</a:t>
                      </a:r>
                      <a:r>
                        <a:rPr lang="en-GB" sz="1500" baseline="-25000" dirty="0" err="1" smtClean="0">
                          <a:latin typeface="Arial" panose="020B0604020202020204" pitchFamily="34" charset="0"/>
                          <a:cs typeface="Arial" panose="020B0604020202020204" pitchFamily="34" charset="0"/>
                        </a:rPr>
                        <a:t>oral</a:t>
                      </a:r>
                      <a:r>
                        <a:rPr lang="en-GB" sz="1500" baseline="-25000" dirty="0" smtClean="0">
                          <a:latin typeface="Arial" panose="020B0604020202020204" pitchFamily="34" charset="0"/>
                          <a:cs typeface="Arial" panose="020B0604020202020204" pitchFamily="34" charset="0"/>
                        </a:rPr>
                        <a:t> </a:t>
                      </a:r>
                      <a:r>
                        <a:rPr lang="en-GB" sz="1500" baseline="0" dirty="0" smtClean="0">
                          <a:latin typeface="Arial" panose="020B0604020202020204" pitchFamily="34" charset="0"/>
                          <a:cs typeface="Arial" panose="020B0604020202020204" pitchFamily="34" charset="0"/>
                        </a:rPr>
                        <a:t>+ </a:t>
                      </a:r>
                      <a:r>
                        <a:rPr lang="en-GB" sz="1500" baseline="0" dirty="0" err="1" smtClean="0">
                          <a:latin typeface="Arial" panose="020B0604020202020204" pitchFamily="34" charset="0"/>
                          <a:cs typeface="Arial" panose="020B0604020202020204" pitchFamily="34" charset="0"/>
                        </a:rPr>
                        <a:t>RPV</a:t>
                      </a:r>
                      <a:r>
                        <a:rPr lang="en-GB" sz="1500" baseline="-25000" dirty="0" err="1" smtClean="0">
                          <a:latin typeface="Arial" panose="020B0604020202020204" pitchFamily="34" charset="0"/>
                          <a:cs typeface="Arial" panose="020B0604020202020204" pitchFamily="34" charset="0"/>
                        </a:rPr>
                        <a:t>oral</a:t>
                      </a:r>
                      <a:endParaRPr lang="en-GB" sz="1500" baseline="-25000" dirty="0" smtClean="0">
                        <a:latin typeface="Arial" panose="020B0604020202020204" pitchFamily="34" charset="0"/>
                        <a:cs typeface="Arial" panose="020B0604020202020204" pitchFamily="34" charset="0"/>
                      </a:endParaRPr>
                    </a:p>
                    <a:p>
                      <a:endParaRPr lang="en-GB" sz="1500" baseline="-25000" dirty="0" smtClean="0">
                        <a:latin typeface="Arial" panose="020B0604020202020204" pitchFamily="34" charset="0"/>
                        <a:cs typeface="Arial" panose="020B0604020202020204" pitchFamily="34" charset="0"/>
                      </a:endParaRPr>
                    </a:p>
                    <a:p>
                      <a:r>
                        <a:rPr lang="en-GB" sz="1900" dirty="0" err="1" smtClean="0">
                          <a:latin typeface="Arial" panose="020B0604020202020204" pitchFamily="34" charset="0"/>
                          <a:cs typeface="Arial" panose="020B0604020202020204" pitchFamily="34" charset="0"/>
                        </a:rPr>
                        <a:t>CAB</a:t>
                      </a:r>
                      <a:r>
                        <a:rPr lang="en-GB" sz="1900" baseline="-25000" dirty="0" err="1" smtClean="0">
                          <a:latin typeface="Arial" panose="020B0604020202020204" pitchFamily="34" charset="0"/>
                          <a:cs typeface="Arial" panose="020B0604020202020204" pitchFamily="34" charset="0"/>
                        </a:rPr>
                        <a:t>im</a:t>
                      </a:r>
                      <a:r>
                        <a:rPr lang="en-GB" sz="1900" baseline="-25000" dirty="0" smtClean="0">
                          <a:latin typeface="Arial" panose="020B0604020202020204" pitchFamily="34" charset="0"/>
                          <a:cs typeface="Arial" panose="020B0604020202020204" pitchFamily="34" charset="0"/>
                        </a:rPr>
                        <a:t> </a:t>
                      </a:r>
                      <a:r>
                        <a:rPr lang="en-GB" sz="1900" baseline="0" dirty="0" smtClean="0">
                          <a:latin typeface="Arial" panose="020B0604020202020204" pitchFamily="34" charset="0"/>
                          <a:cs typeface="Arial" panose="020B0604020202020204" pitchFamily="34" charset="0"/>
                        </a:rPr>
                        <a:t>+ </a:t>
                      </a:r>
                      <a:r>
                        <a:rPr lang="en-GB" sz="1900" baseline="0" dirty="0" err="1" smtClean="0">
                          <a:latin typeface="Arial" panose="020B0604020202020204" pitchFamily="34" charset="0"/>
                          <a:cs typeface="Arial" panose="020B0604020202020204" pitchFamily="34" charset="0"/>
                        </a:rPr>
                        <a:t>RPV</a:t>
                      </a:r>
                      <a:r>
                        <a:rPr lang="en-GB" sz="1900" baseline="-25000" dirty="0" err="1" smtClean="0">
                          <a:latin typeface="Arial" panose="020B0604020202020204" pitchFamily="34" charset="0"/>
                          <a:cs typeface="Arial" panose="020B0604020202020204" pitchFamily="34" charset="0"/>
                        </a:rPr>
                        <a:t>im</a:t>
                      </a:r>
                      <a:r>
                        <a:rPr lang="en-GB" sz="1900" baseline="-25000" dirty="0" smtClean="0">
                          <a:latin typeface="Arial" panose="020B0604020202020204" pitchFamily="34" charset="0"/>
                          <a:cs typeface="Arial" panose="020B0604020202020204" pitchFamily="34" charset="0"/>
                        </a:rPr>
                        <a:t> </a:t>
                      </a:r>
                      <a:endParaRPr lang="en-GB" sz="1500" dirty="0" smtClean="0">
                        <a:latin typeface="Arial" panose="020B0604020202020204" pitchFamily="34" charset="0"/>
                        <a:cs typeface="Arial" panose="020B0604020202020204" pitchFamily="34" charset="0"/>
                      </a:endParaRPr>
                    </a:p>
                  </a:txBody>
                  <a:tcPr marL="91416" marR="91416" marT="34291" marB="34291"/>
                </a:tc>
                <a:tc>
                  <a:txBody>
                    <a:bodyPr/>
                    <a:lstStyle/>
                    <a:p>
                      <a:pPr algn="ctr"/>
                      <a:endParaRPr lang="en-GB" sz="1500" dirty="0" smtClean="0">
                        <a:latin typeface="Arial" panose="020B0604020202020204" pitchFamily="34" charset="0"/>
                        <a:cs typeface="Arial" panose="020B0604020202020204" pitchFamily="34" charset="0"/>
                      </a:endParaRPr>
                    </a:p>
                    <a:p>
                      <a:pPr algn="ctr"/>
                      <a:endParaRPr lang="en-GB" sz="1500"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50</a:t>
                      </a:r>
                      <a:r>
                        <a:rPr lang="en-GB" sz="1500" baseline="0" dirty="0" smtClean="0">
                          <a:latin typeface="Arial" panose="020B0604020202020204" pitchFamily="34" charset="0"/>
                          <a:cs typeface="Arial" panose="020B0604020202020204" pitchFamily="34" charset="0"/>
                        </a:rPr>
                        <a:t> + </a:t>
                      </a:r>
                      <a:r>
                        <a:rPr lang="en-GB" sz="1500" dirty="0" smtClean="0">
                          <a:latin typeface="Arial" panose="020B0604020202020204" pitchFamily="34" charset="0"/>
                          <a:cs typeface="Arial" panose="020B0604020202020204" pitchFamily="34" charset="0"/>
                        </a:rPr>
                        <a:t>300</a:t>
                      </a:r>
                    </a:p>
                    <a:p>
                      <a:pPr algn="ctr"/>
                      <a:r>
                        <a:rPr lang="en-GB" sz="1500" dirty="0" smtClean="0">
                          <a:latin typeface="Arial" panose="020B0604020202020204" pitchFamily="34" charset="0"/>
                          <a:cs typeface="Arial" panose="020B0604020202020204" pitchFamily="34" charset="0"/>
                        </a:rPr>
                        <a:t>50 + 25</a:t>
                      </a:r>
                    </a:p>
                    <a:p>
                      <a:pPr algn="ctr"/>
                      <a:r>
                        <a:rPr lang="en-GB" sz="1500" dirty="0" smtClean="0">
                          <a:latin typeface="Arial" panose="020B0604020202020204" pitchFamily="34" charset="0"/>
                          <a:cs typeface="Arial" panose="020B0604020202020204" pitchFamily="34" charset="0"/>
                        </a:rPr>
                        <a:t>30 + 25</a:t>
                      </a:r>
                    </a:p>
                    <a:p>
                      <a:pPr algn="ctr"/>
                      <a:endParaRPr lang="en-GB" sz="1500" dirty="0" smtClean="0">
                        <a:latin typeface="Arial" panose="020B0604020202020204" pitchFamily="34" charset="0"/>
                        <a:cs typeface="Arial" panose="020B0604020202020204" pitchFamily="34" charset="0"/>
                      </a:endParaRPr>
                    </a:p>
                    <a:p>
                      <a:pPr algn="ctr"/>
                      <a:r>
                        <a:rPr lang="en-GB" sz="1900" dirty="0" smtClean="0">
                          <a:latin typeface="Arial" panose="020B0604020202020204" pitchFamily="34" charset="0"/>
                          <a:cs typeface="Arial" panose="020B0604020202020204" pitchFamily="34" charset="0"/>
                        </a:rPr>
                        <a:t>400 +</a:t>
                      </a:r>
                      <a:r>
                        <a:rPr lang="en-GB" sz="1900" baseline="0" dirty="0" smtClean="0">
                          <a:latin typeface="Arial" panose="020B0604020202020204" pitchFamily="34" charset="0"/>
                          <a:cs typeface="Arial" panose="020B0604020202020204" pitchFamily="34" charset="0"/>
                        </a:rPr>
                        <a:t> 600 (every 2 </a:t>
                      </a:r>
                      <a:r>
                        <a:rPr lang="en-GB" sz="1900" baseline="0" dirty="0" err="1" smtClean="0">
                          <a:latin typeface="Arial" panose="020B0604020202020204" pitchFamily="34" charset="0"/>
                          <a:cs typeface="Arial" panose="020B0604020202020204" pitchFamily="34" charset="0"/>
                        </a:rPr>
                        <a:t>mo</a:t>
                      </a:r>
                      <a:r>
                        <a:rPr lang="en-GB" sz="1900" baseline="0" dirty="0" smtClean="0">
                          <a:latin typeface="Arial" panose="020B0604020202020204" pitchFamily="34" charset="0"/>
                          <a:cs typeface="Arial" panose="020B0604020202020204" pitchFamily="34" charset="0"/>
                        </a:rPr>
                        <a:t>)</a:t>
                      </a:r>
                      <a:endParaRPr lang="en-GB" sz="1900" dirty="0" smtClean="0">
                        <a:latin typeface="Arial" panose="020B0604020202020204" pitchFamily="34" charset="0"/>
                        <a:cs typeface="Arial" panose="020B0604020202020204" pitchFamily="34" charset="0"/>
                      </a:endParaRPr>
                    </a:p>
                  </a:txBody>
                  <a:tcPr marL="91416" marR="91416" marT="34291" marB="34291"/>
                </a:tc>
                <a:tc>
                  <a:txBody>
                    <a:bodyPr/>
                    <a:lstStyle/>
                    <a:p>
                      <a:pPr algn="ctr"/>
                      <a:endParaRPr lang="en-GB" sz="1500" dirty="0" smtClean="0">
                        <a:latin typeface="Arial" panose="020B0604020202020204" pitchFamily="34" charset="0"/>
                        <a:cs typeface="Arial" panose="020B0604020202020204" pitchFamily="34" charset="0"/>
                      </a:endParaRPr>
                    </a:p>
                    <a:p>
                      <a:pPr algn="ctr"/>
                      <a:endParaRPr lang="en-GB" sz="1500"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127.8</a:t>
                      </a:r>
                    </a:p>
                    <a:p>
                      <a:pPr algn="ctr"/>
                      <a:r>
                        <a:rPr lang="en-GB" sz="1500" dirty="0" smtClean="0">
                          <a:latin typeface="Arial" panose="020B0604020202020204" pitchFamily="34" charset="0"/>
                          <a:cs typeface="Arial" panose="020B0604020202020204" pitchFamily="34" charset="0"/>
                        </a:rPr>
                        <a:t>27.4</a:t>
                      </a:r>
                    </a:p>
                    <a:p>
                      <a:pPr algn="ctr"/>
                      <a:r>
                        <a:rPr lang="en-GB" sz="1500" dirty="0" smtClean="0">
                          <a:latin typeface="Arial" panose="020B0604020202020204" pitchFamily="34" charset="0"/>
                          <a:cs typeface="Arial" panose="020B0604020202020204" pitchFamily="34" charset="0"/>
                        </a:rPr>
                        <a:t>20.1</a:t>
                      </a:r>
                    </a:p>
                    <a:p>
                      <a:pPr algn="ctr"/>
                      <a:endParaRPr lang="en-GB" sz="1500" dirty="0" smtClean="0">
                        <a:latin typeface="Arial" panose="020B0604020202020204" pitchFamily="34" charset="0"/>
                        <a:cs typeface="Arial" panose="020B0604020202020204" pitchFamily="34" charset="0"/>
                      </a:endParaRPr>
                    </a:p>
                    <a:p>
                      <a:pPr algn="ctr"/>
                      <a:r>
                        <a:rPr lang="en-GB" sz="1900" dirty="0" smtClean="0">
                          <a:latin typeface="Arial" panose="020B0604020202020204" pitchFamily="34" charset="0"/>
                          <a:cs typeface="Arial" panose="020B0604020202020204" pitchFamily="34" charset="0"/>
                        </a:rPr>
                        <a:t>6g</a:t>
                      </a:r>
                    </a:p>
                  </a:txBody>
                  <a:tcPr marL="91416" marR="91416" marT="34291" marB="34291"/>
                </a:tc>
                <a:extLst>
                  <a:ext uri="{0D108BD9-81ED-4DB2-BD59-A6C34878D82A}">
                    <a16:rowId xmlns:a16="http://schemas.microsoft.com/office/drawing/2014/main" xmlns="" val="10002"/>
                  </a:ext>
                </a:extLst>
              </a:tr>
            </a:tbl>
          </a:graphicData>
        </a:graphic>
      </p:graphicFrame>
      <p:cxnSp>
        <p:nvCxnSpPr>
          <p:cNvPr id="6" name="Straight Arrow Connector 5"/>
          <p:cNvCxnSpPr/>
          <p:nvPr/>
        </p:nvCxnSpPr>
        <p:spPr>
          <a:xfrm flipH="1">
            <a:off x="8684538" y="2628901"/>
            <a:ext cx="1142702" cy="628651"/>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3240000" flipH="1">
            <a:off x="8799992" y="4478738"/>
            <a:ext cx="857251" cy="83798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412"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9827240" y="114661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392242" y="114661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925503" y="1143006"/>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503204" y="1143006"/>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9827240" y="18859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392242" y="18859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925503" y="18859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503204" y="18859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9827240" y="263251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436681" y="2628906"/>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001684" y="2628906"/>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534945" y="263251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9827240" y="3375466"/>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0436681" y="33718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001684" y="33718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534945" y="3371855"/>
            <a:ext cx="501520"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4" descr="Image result for image of bag of sugar">
            <a:hlinkClick r:id="rId2"/>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10055780" y="4686306"/>
            <a:ext cx="304721" cy="682191"/>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Image result for image of bag of sugar">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a:stretch/>
        </p:blipFill>
        <p:spPr bwMode="auto">
          <a:xfrm>
            <a:off x="11534945" y="4061266"/>
            <a:ext cx="501520" cy="68219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 name="Group 8"/>
          <p:cNvGrpSpPr/>
          <p:nvPr/>
        </p:nvGrpSpPr>
        <p:grpSpPr>
          <a:xfrm>
            <a:off x="9706621" y="5329972"/>
            <a:ext cx="2329844" cy="468598"/>
            <a:chOff x="9709150" y="5963644"/>
            <a:chExt cx="2330450" cy="624801"/>
          </a:xfrm>
        </p:grpSpPr>
        <p:sp>
          <p:nvSpPr>
            <p:cNvPr id="4" name="TextBox 3"/>
            <p:cNvSpPr txBox="1"/>
            <p:nvPr/>
          </p:nvSpPr>
          <p:spPr>
            <a:xfrm>
              <a:off x="9709150" y="6095999"/>
              <a:ext cx="2330450" cy="492446"/>
            </a:xfrm>
            <a:prstGeom prst="rect">
              <a:avLst/>
            </a:prstGeom>
            <a:noFill/>
          </p:spPr>
          <p:txBody>
            <a:bodyPr wrap="square" rtlCol="0">
              <a:spAutoFit/>
            </a:bodyPr>
            <a:lstStyle/>
            <a:p>
              <a:pPr algn="ctr" defTabSz="1218784" eaLnBrk="1" fontAlgn="auto" hangingPunct="1">
                <a:spcBef>
                  <a:spcPts val="0"/>
                </a:spcBef>
                <a:spcAft>
                  <a:spcPts val="0"/>
                </a:spcAft>
                <a:defRPr/>
              </a:pPr>
              <a:r>
                <a:rPr lang="en-GB" b="0" dirty="0">
                  <a:solidFill>
                    <a:prstClr val="black"/>
                  </a:solidFill>
                </a:rPr>
                <a:t>50 years of </a:t>
              </a:r>
              <a:r>
                <a:rPr lang="en-GB" b="0" dirty="0" err="1">
                  <a:solidFill>
                    <a:prstClr val="black"/>
                  </a:solidFill>
                </a:rPr>
                <a:t>tx</a:t>
              </a:r>
              <a:endParaRPr lang="en-GB" b="0" dirty="0">
                <a:solidFill>
                  <a:prstClr val="black"/>
                </a:solidFill>
              </a:endParaRPr>
            </a:p>
          </p:txBody>
        </p:sp>
        <p:sp>
          <p:nvSpPr>
            <p:cNvPr id="7" name="Left Brace 6"/>
            <p:cNvSpPr/>
            <p:nvPr/>
          </p:nvSpPr>
          <p:spPr>
            <a:xfrm rot="-5340000">
              <a:off x="10748191" y="4926496"/>
              <a:ext cx="224648" cy="2298944"/>
            </a:xfrm>
            <a:prstGeom prst="leftBrace">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784" eaLnBrk="1" fontAlgn="auto" hangingPunct="1">
                <a:spcBef>
                  <a:spcPts val="0"/>
                </a:spcBef>
                <a:spcAft>
                  <a:spcPts val="0"/>
                </a:spcAft>
                <a:defRPr/>
              </a:pPr>
              <a:endParaRPr lang="en-GB" sz="1900" b="0" dirty="0">
                <a:solidFill>
                  <a:prstClr val="black"/>
                </a:solidFill>
              </a:endParaRPr>
            </a:p>
          </p:txBody>
        </p:sp>
      </p:grpSp>
    </p:spTree>
    <p:extLst>
      <p:ext uri="{BB962C8B-B14F-4D97-AF65-F5344CB8AC3E}">
        <p14:creationId xmlns:p14="http://schemas.microsoft.com/office/powerpoint/2010/main" xmlns="" val="1261562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2" y="502920"/>
            <a:ext cx="10512862" cy="744167"/>
          </a:xfrm>
        </p:spPr>
        <p:txBody>
          <a:bodyPr>
            <a:normAutofit fontScale="90000"/>
          </a:bodyPr>
          <a:lstStyle/>
          <a:p>
            <a:r>
              <a:rPr lang="en-US" sz="4000" b="1" dirty="0" smtClean="0">
                <a:solidFill>
                  <a:srgbClr val="0070C0"/>
                </a:solidFill>
              </a:rPr>
              <a:t>Will there be demand for long-acting formulations?</a:t>
            </a:r>
            <a:r>
              <a:rPr lang="en-US" sz="3200" dirty="0" smtClean="0"/>
              <a:t/>
            </a:r>
            <a:br>
              <a:rPr lang="en-US" sz="3200" dirty="0" smtClean="0"/>
            </a:br>
            <a:endParaRPr lang="en-US" sz="3200" dirty="0"/>
          </a:p>
        </p:txBody>
      </p:sp>
      <p:sp>
        <p:nvSpPr>
          <p:cNvPr id="10" name="Content Placeholder 9"/>
          <p:cNvSpPr>
            <a:spLocks noGrp="1"/>
          </p:cNvSpPr>
          <p:nvPr>
            <p:ph idx="1"/>
          </p:nvPr>
        </p:nvSpPr>
        <p:spPr>
          <a:xfrm>
            <a:off x="1075664" y="1265129"/>
            <a:ext cx="10512862" cy="4911835"/>
          </a:xfrm>
        </p:spPr>
        <p:txBody>
          <a:bodyPr/>
          <a:lstStyle/>
          <a:p>
            <a:pPr marL="0" indent="0" defTabSz="914361" eaLnBrk="1" fontAlgn="auto" hangingPunct="1">
              <a:spcBef>
                <a:spcPts val="0"/>
              </a:spcBef>
              <a:spcAft>
                <a:spcPts val="0"/>
              </a:spcAft>
              <a:buSzTx/>
              <a:buNone/>
              <a:defRPr/>
            </a:pPr>
            <a:r>
              <a:rPr lang="en-US" dirty="0" smtClean="0"/>
              <a:t>Lessons from the contraceptive pill</a:t>
            </a:r>
          </a:p>
          <a:p>
            <a:pPr marL="0" indent="0" defTabSz="914361" eaLnBrk="1" fontAlgn="auto" hangingPunct="1">
              <a:spcBef>
                <a:spcPts val="0"/>
              </a:spcBef>
              <a:spcAft>
                <a:spcPts val="0"/>
              </a:spcAft>
              <a:buSzTx/>
              <a:buNone/>
              <a:defRPr/>
            </a:pPr>
            <a:endParaRPr lang="en-US" dirty="0"/>
          </a:p>
          <a:p>
            <a:pPr marL="0" indent="0" defTabSz="914361" eaLnBrk="1" fontAlgn="auto" hangingPunct="1">
              <a:spcBef>
                <a:spcPts val="0"/>
              </a:spcBef>
              <a:spcAft>
                <a:spcPts val="0"/>
              </a:spcAft>
              <a:buSzTx/>
              <a:buNone/>
              <a:defRPr/>
            </a:pPr>
            <a:r>
              <a:rPr lang="en-US" dirty="0" smtClean="0"/>
              <a:t>Women choose </a:t>
            </a:r>
            <a:r>
              <a:rPr lang="en-US" b="1" dirty="0" smtClean="0"/>
              <a:t>multiple</a:t>
            </a:r>
            <a:r>
              <a:rPr lang="en-US" dirty="0" smtClean="0"/>
              <a:t> modalities:</a:t>
            </a:r>
          </a:p>
          <a:p>
            <a:pPr marL="0" indent="0" defTabSz="914361" eaLnBrk="1" fontAlgn="auto" hangingPunct="1">
              <a:spcBef>
                <a:spcPts val="0"/>
              </a:spcBef>
              <a:spcAft>
                <a:spcPts val="0"/>
              </a:spcAft>
              <a:buSzTx/>
              <a:buNone/>
              <a:defRPr/>
            </a:pPr>
            <a:endParaRPr lang="en-US" sz="2400" dirty="0" smtClean="0"/>
          </a:p>
          <a:p>
            <a:pPr marL="0" indent="0" defTabSz="914361" eaLnBrk="1" fontAlgn="auto" hangingPunct="1">
              <a:spcBef>
                <a:spcPts val="0"/>
              </a:spcBef>
              <a:spcAft>
                <a:spcPts val="0"/>
              </a:spcAft>
              <a:buSzTx/>
              <a:buNone/>
              <a:defRPr/>
            </a:pPr>
            <a:r>
              <a:rPr lang="en-US" sz="2400" dirty="0" smtClean="0"/>
              <a:t>Oral</a:t>
            </a:r>
          </a:p>
          <a:p>
            <a:pPr marL="0" indent="0" defTabSz="914361" eaLnBrk="1" fontAlgn="auto" hangingPunct="1">
              <a:spcBef>
                <a:spcPts val="0"/>
              </a:spcBef>
              <a:spcAft>
                <a:spcPts val="0"/>
              </a:spcAft>
              <a:buSzTx/>
              <a:buNone/>
              <a:defRPr/>
            </a:pPr>
            <a:endParaRPr lang="en-US" sz="2400" dirty="0" smtClean="0"/>
          </a:p>
          <a:p>
            <a:pPr marL="0" indent="0" defTabSz="914361" eaLnBrk="1" fontAlgn="auto" hangingPunct="1">
              <a:spcBef>
                <a:spcPts val="0"/>
              </a:spcBef>
              <a:spcAft>
                <a:spcPts val="0"/>
              </a:spcAft>
              <a:buSzTx/>
              <a:buNone/>
              <a:defRPr/>
            </a:pPr>
            <a:endParaRPr lang="en-US" sz="2400" dirty="0"/>
          </a:p>
          <a:p>
            <a:pPr marL="0" indent="0" defTabSz="914361" eaLnBrk="1" fontAlgn="auto" hangingPunct="1">
              <a:spcBef>
                <a:spcPts val="0"/>
              </a:spcBef>
              <a:spcAft>
                <a:spcPts val="0"/>
              </a:spcAft>
              <a:buSzTx/>
              <a:buNone/>
              <a:defRPr/>
            </a:pPr>
            <a:r>
              <a:rPr lang="en-US" sz="2400" dirty="0" smtClean="0"/>
              <a:t>Long acting injectable</a:t>
            </a:r>
          </a:p>
          <a:p>
            <a:pPr marL="0" indent="0" defTabSz="914361" eaLnBrk="1" fontAlgn="auto" hangingPunct="1">
              <a:spcBef>
                <a:spcPts val="0"/>
              </a:spcBef>
              <a:spcAft>
                <a:spcPts val="0"/>
              </a:spcAft>
              <a:buSzTx/>
              <a:buNone/>
              <a:defRPr/>
            </a:pPr>
            <a:endParaRPr lang="en-US" sz="2400" dirty="0" smtClean="0"/>
          </a:p>
          <a:p>
            <a:pPr marL="0" indent="0" defTabSz="914361" eaLnBrk="1" fontAlgn="auto" hangingPunct="1">
              <a:spcBef>
                <a:spcPts val="0"/>
              </a:spcBef>
              <a:spcAft>
                <a:spcPts val="0"/>
              </a:spcAft>
              <a:buSzTx/>
              <a:buNone/>
              <a:defRPr/>
            </a:pPr>
            <a:endParaRPr lang="en-US" sz="2400" dirty="0"/>
          </a:p>
          <a:p>
            <a:pPr marL="0" indent="0" defTabSz="914361" eaLnBrk="1" fontAlgn="auto" hangingPunct="1">
              <a:spcBef>
                <a:spcPts val="0"/>
              </a:spcBef>
              <a:spcAft>
                <a:spcPts val="0"/>
              </a:spcAft>
              <a:buSzTx/>
              <a:buNone/>
              <a:defRPr/>
            </a:pPr>
            <a:r>
              <a:rPr lang="en-US" sz="2400" dirty="0" smtClean="0"/>
              <a:t>Topical (Coil)</a:t>
            </a:r>
          </a:p>
          <a:p>
            <a:pPr marL="0" indent="0">
              <a:spcBef>
                <a:spcPts val="0"/>
              </a:spcBef>
              <a:buNone/>
            </a:pPr>
            <a:r>
              <a:rPr lang="en-US" sz="2400" dirty="0"/>
              <a:t>Implantable</a:t>
            </a:r>
          </a:p>
          <a:p>
            <a:pPr marL="0" indent="0" defTabSz="914361" eaLnBrk="1" fontAlgn="auto" hangingPunct="1">
              <a:spcBef>
                <a:spcPts val="0"/>
              </a:spcBef>
              <a:spcAft>
                <a:spcPts val="0"/>
              </a:spcAft>
              <a:buSzTx/>
              <a:buNone/>
              <a:defRPr/>
            </a:pPr>
            <a:endParaRPr lang="en-US" sz="2400" dirty="0"/>
          </a:p>
        </p:txBody>
      </p:sp>
      <p:sp>
        <p:nvSpPr>
          <p:cNvPr id="4" name="Slide Number Placeholder 3"/>
          <p:cNvSpPr>
            <a:spLocks noGrp="1"/>
          </p:cNvSpPr>
          <p:nvPr>
            <p:ph type="sldNum" sz="quarter" idx="12"/>
          </p:nvPr>
        </p:nvSpPr>
        <p:spPr/>
        <p:txBody>
          <a:bodyPr/>
          <a:lstStyle/>
          <a:p>
            <a:fld id="{A01FCEFF-642A-4928-9BE4-7CE6BCCF8808}" type="slidenum">
              <a:rPr lang="en-US" smtClean="0">
                <a:solidFill>
                  <a:prstClr val="black">
                    <a:tint val="75000"/>
                  </a:prstClr>
                </a:solidFill>
              </a:rPr>
              <a:pPr/>
              <a:t>6</a:t>
            </a:fld>
            <a:endParaRPr lang="en-US" dirty="0">
              <a:solidFill>
                <a:prstClr val="black">
                  <a:tint val="75000"/>
                </a:prstClr>
              </a:solidFill>
            </a:endParaRPr>
          </a:p>
        </p:txBody>
      </p:sp>
      <p:grpSp>
        <p:nvGrpSpPr>
          <p:cNvPr id="3" name="Group 37">
            <a:extLst>
              <a:ext uri="{FF2B5EF4-FFF2-40B4-BE49-F238E27FC236}">
                <a16:creationId xmlns="" xmlns:a16="http://schemas.microsoft.com/office/drawing/2014/main" id="{47D1F363-0F15-4815-A7D5-C00649F5A94A}"/>
              </a:ext>
            </a:extLst>
          </p:cNvPr>
          <p:cNvGrpSpPr/>
          <p:nvPr/>
        </p:nvGrpSpPr>
        <p:grpSpPr>
          <a:xfrm>
            <a:off x="4342891" y="2909818"/>
            <a:ext cx="837982" cy="774135"/>
            <a:chOff x="7708901" y="1668463"/>
            <a:chExt cx="1323975" cy="1327150"/>
          </a:xfrm>
        </p:grpSpPr>
        <p:sp>
          <p:nvSpPr>
            <p:cNvPr id="39" name="Oval 35">
              <a:extLst>
                <a:ext uri="{FF2B5EF4-FFF2-40B4-BE49-F238E27FC236}">
                  <a16:creationId xmlns="" xmlns:a16="http://schemas.microsoft.com/office/drawing/2014/main" id="{32080C8D-7706-4612-B417-8BF49C5301D0}"/>
                </a:ext>
              </a:extLst>
            </p:cNvPr>
            <p:cNvSpPr>
              <a:spLocks noChangeArrowheads="1"/>
            </p:cNvSpPr>
            <p:nvPr/>
          </p:nvSpPr>
          <p:spPr bwMode="auto">
            <a:xfrm>
              <a:off x="7708901" y="1668463"/>
              <a:ext cx="1323975" cy="1327150"/>
            </a:xfrm>
            <a:prstGeom prst="ellipse">
              <a:avLst/>
            </a:prstGeom>
            <a:solidFill>
              <a:schemeClr val="accent5">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6">
              <a:extLst>
                <a:ext uri="{FF2B5EF4-FFF2-40B4-BE49-F238E27FC236}">
                  <a16:creationId xmlns="" xmlns:a16="http://schemas.microsoft.com/office/drawing/2014/main" id="{A00D562D-3C6F-40AF-A9B2-8D1C8DAC7F64}"/>
                </a:ext>
              </a:extLst>
            </p:cNvPr>
            <p:cNvSpPr>
              <a:spLocks/>
            </p:cNvSpPr>
            <p:nvPr/>
          </p:nvSpPr>
          <p:spPr bwMode="auto">
            <a:xfrm>
              <a:off x="7988301" y="1944688"/>
              <a:ext cx="1028700" cy="1050925"/>
            </a:xfrm>
            <a:custGeom>
              <a:avLst/>
              <a:gdLst>
                <a:gd name="T0" fmla="*/ 235 w 555"/>
                <a:gd name="T1" fmla="*/ 0 h 566"/>
                <a:gd name="T2" fmla="*/ 180 w 555"/>
                <a:gd name="T3" fmla="*/ 21 h 566"/>
                <a:gd name="T4" fmla="*/ 121 w 555"/>
                <a:gd name="T5" fmla="*/ 114 h 566"/>
                <a:gd name="T6" fmla="*/ 27 w 555"/>
                <a:gd name="T7" fmla="*/ 274 h 566"/>
                <a:gd name="T8" fmla="*/ 47 w 555"/>
                <a:gd name="T9" fmla="*/ 395 h 566"/>
                <a:gd name="T10" fmla="*/ 218 w 555"/>
                <a:gd name="T11" fmla="*/ 566 h 566"/>
                <a:gd name="T12" fmla="*/ 555 w 555"/>
                <a:gd name="T13" fmla="*/ 287 h 566"/>
                <a:gd name="T14" fmla="*/ 314 w 555"/>
                <a:gd name="T15" fmla="*/ 46 h 566"/>
                <a:gd name="T16" fmla="*/ 269 w 555"/>
                <a:gd name="T17" fmla="*/ 7 h 566"/>
                <a:gd name="T18" fmla="*/ 235 w 555"/>
                <a:gd name="T19"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566">
                  <a:moveTo>
                    <a:pt x="235" y="0"/>
                  </a:moveTo>
                  <a:cubicBezTo>
                    <a:pt x="215" y="0"/>
                    <a:pt x="195" y="7"/>
                    <a:pt x="180" y="21"/>
                  </a:cubicBezTo>
                  <a:cubicBezTo>
                    <a:pt x="155" y="45"/>
                    <a:pt x="139" y="85"/>
                    <a:pt x="121" y="114"/>
                  </a:cubicBezTo>
                  <a:cubicBezTo>
                    <a:pt x="90" y="168"/>
                    <a:pt x="58" y="221"/>
                    <a:pt x="27" y="274"/>
                  </a:cubicBezTo>
                  <a:cubicBezTo>
                    <a:pt x="0" y="319"/>
                    <a:pt x="9" y="361"/>
                    <a:pt x="47" y="395"/>
                  </a:cubicBezTo>
                  <a:cubicBezTo>
                    <a:pt x="218" y="566"/>
                    <a:pt x="218" y="566"/>
                    <a:pt x="218" y="566"/>
                  </a:cubicBezTo>
                  <a:cubicBezTo>
                    <a:pt x="383" y="561"/>
                    <a:pt x="520" y="443"/>
                    <a:pt x="555" y="287"/>
                  </a:cubicBezTo>
                  <a:cubicBezTo>
                    <a:pt x="314" y="46"/>
                    <a:pt x="314" y="46"/>
                    <a:pt x="314" y="46"/>
                  </a:cubicBezTo>
                  <a:cubicBezTo>
                    <a:pt x="300" y="32"/>
                    <a:pt x="287" y="16"/>
                    <a:pt x="269" y="7"/>
                  </a:cubicBezTo>
                  <a:cubicBezTo>
                    <a:pt x="258" y="2"/>
                    <a:pt x="247" y="0"/>
                    <a:pt x="235" y="0"/>
                  </a:cubicBezTo>
                </a:path>
              </a:pathLst>
            </a:custGeom>
            <a:solidFill>
              <a:schemeClr val="accent5">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41" name="Freeform 37">
              <a:extLst>
                <a:ext uri="{FF2B5EF4-FFF2-40B4-BE49-F238E27FC236}">
                  <a16:creationId xmlns="" xmlns:a16="http://schemas.microsoft.com/office/drawing/2014/main" id="{AE566A6A-F6B5-4793-B494-4DA7004902A4}"/>
                </a:ext>
              </a:extLst>
            </p:cNvPr>
            <p:cNvSpPr>
              <a:spLocks/>
            </p:cNvSpPr>
            <p:nvPr/>
          </p:nvSpPr>
          <p:spPr bwMode="auto">
            <a:xfrm>
              <a:off x="8391526" y="2343150"/>
              <a:ext cx="258763" cy="303213"/>
            </a:xfrm>
            <a:custGeom>
              <a:avLst/>
              <a:gdLst>
                <a:gd name="T0" fmla="*/ 140 w 140"/>
                <a:gd name="T1" fmla="*/ 13 h 163"/>
                <a:gd name="T2" fmla="*/ 93 w 140"/>
                <a:gd name="T3" fmla="*/ 0 h 163"/>
                <a:gd name="T4" fmla="*/ 0 w 140"/>
                <a:gd name="T5" fmla="*/ 93 h 163"/>
                <a:gd name="T6" fmla="*/ 32 w 140"/>
                <a:gd name="T7" fmla="*/ 163 h 163"/>
                <a:gd name="T8" fmla="*/ 140 w 140"/>
                <a:gd name="T9" fmla="*/ 13 h 163"/>
              </a:gdLst>
              <a:ahLst/>
              <a:cxnLst>
                <a:cxn ang="0">
                  <a:pos x="T0" y="T1"/>
                </a:cxn>
                <a:cxn ang="0">
                  <a:pos x="T2" y="T3"/>
                </a:cxn>
                <a:cxn ang="0">
                  <a:pos x="T4" y="T5"/>
                </a:cxn>
                <a:cxn ang="0">
                  <a:pos x="T6" y="T7"/>
                </a:cxn>
                <a:cxn ang="0">
                  <a:pos x="T8" y="T9"/>
                </a:cxn>
              </a:cxnLst>
              <a:rect l="0" t="0" r="r" b="b"/>
              <a:pathLst>
                <a:path w="140" h="163">
                  <a:moveTo>
                    <a:pt x="140" y="13"/>
                  </a:moveTo>
                  <a:cubicBezTo>
                    <a:pt x="126" y="5"/>
                    <a:pt x="110" y="0"/>
                    <a:pt x="93" y="0"/>
                  </a:cubicBezTo>
                  <a:cubicBezTo>
                    <a:pt x="42" y="0"/>
                    <a:pt x="0" y="42"/>
                    <a:pt x="0" y="93"/>
                  </a:cubicBezTo>
                  <a:cubicBezTo>
                    <a:pt x="0" y="121"/>
                    <a:pt x="12" y="146"/>
                    <a:pt x="32" y="163"/>
                  </a:cubicBezTo>
                  <a:lnTo>
                    <a:pt x="140" y="1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a:extLst>
                <a:ext uri="{FF2B5EF4-FFF2-40B4-BE49-F238E27FC236}">
                  <a16:creationId xmlns="" xmlns:a16="http://schemas.microsoft.com/office/drawing/2014/main" id="{069B9D4A-141F-43B3-853A-D87F27D299F8}"/>
                </a:ext>
              </a:extLst>
            </p:cNvPr>
            <p:cNvSpPr>
              <a:spLocks/>
            </p:cNvSpPr>
            <p:nvPr/>
          </p:nvSpPr>
          <p:spPr bwMode="auto">
            <a:xfrm>
              <a:off x="8472488" y="2384425"/>
              <a:ext cx="263525" cy="304800"/>
            </a:xfrm>
            <a:custGeom>
              <a:avLst/>
              <a:gdLst>
                <a:gd name="T0" fmla="*/ 109 w 142"/>
                <a:gd name="T1" fmla="*/ 0 h 164"/>
                <a:gd name="T2" fmla="*/ 0 w 142"/>
                <a:gd name="T3" fmla="*/ 150 h 164"/>
                <a:gd name="T4" fmla="*/ 49 w 142"/>
                <a:gd name="T5" fmla="*/ 164 h 164"/>
                <a:gd name="T6" fmla="*/ 142 w 142"/>
                <a:gd name="T7" fmla="*/ 71 h 164"/>
                <a:gd name="T8" fmla="*/ 109 w 142"/>
                <a:gd name="T9" fmla="*/ 0 h 164"/>
              </a:gdLst>
              <a:ahLst/>
              <a:cxnLst>
                <a:cxn ang="0">
                  <a:pos x="T0" y="T1"/>
                </a:cxn>
                <a:cxn ang="0">
                  <a:pos x="T2" y="T3"/>
                </a:cxn>
                <a:cxn ang="0">
                  <a:pos x="T4" y="T5"/>
                </a:cxn>
                <a:cxn ang="0">
                  <a:pos x="T6" y="T7"/>
                </a:cxn>
                <a:cxn ang="0">
                  <a:pos x="T8" y="T9"/>
                </a:cxn>
              </a:cxnLst>
              <a:rect l="0" t="0" r="r" b="b"/>
              <a:pathLst>
                <a:path w="142" h="164">
                  <a:moveTo>
                    <a:pt x="109" y="0"/>
                  </a:moveTo>
                  <a:cubicBezTo>
                    <a:pt x="0" y="150"/>
                    <a:pt x="0" y="150"/>
                    <a:pt x="0" y="150"/>
                  </a:cubicBezTo>
                  <a:cubicBezTo>
                    <a:pt x="15" y="159"/>
                    <a:pt x="31" y="164"/>
                    <a:pt x="49" y="164"/>
                  </a:cubicBezTo>
                  <a:cubicBezTo>
                    <a:pt x="100" y="164"/>
                    <a:pt x="142" y="122"/>
                    <a:pt x="142" y="71"/>
                  </a:cubicBezTo>
                  <a:cubicBezTo>
                    <a:pt x="142" y="42"/>
                    <a:pt x="129" y="17"/>
                    <a:pt x="10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9">
              <a:extLst>
                <a:ext uri="{FF2B5EF4-FFF2-40B4-BE49-F238E27FC236}">
                  <a16:creationId xmlns="" xmlns:a16="http://schemas.microsoft.com/office/drawing/2014/main" id="{7B2FFDD7-89C8-43E3-A212-EC0C324377A7}"/>
                </a:ext>
              </a:extLst>
            </p:cNvPr>
            <p:cNvSpPr>
              <a:spLocks noEditPoints="1"/>
            </p:cNvSpPr>
            <p:nvPr/>
          </p:nvSpPr>
          <p:spPr bwMode="auto">
            <a:xfrm>
              <a:off x="7977188" y="1914525"/>
              <a:ext cx="608013" cy="774700"/>
            </a:xfrm>
            <a:custGeom>
              <a:avLst/>
              <a:gdLst>
                <a:gd name="T0" fmla="*/ 278 w 328"/>
                <a:gd name="T1" fmla="*/ 23 h 417"/>
                <a:gd name="T2" fmla="*/ 168 w 328"/>
                <a:gd name="T3" fmla="*/ 51 h 417"/>
                <a:gd name="T4" fmla="*/ 103 w 328"/>
                <a:gd name="T5" fmla="*/ 160 h 417"/>
                <a:gd name="T6" fmla="*/ 103 w 328"/>
                <a:gd name="T7" fmla="*/ 160 h 417"/>
                <a:gd name="T8" fmla="*/ 23 w 328"/>
                <a:gd name="T9" fmla="*/ 296 h 417"/>
                <a:gd name="T10" fmla="*/ 51 w 328"/>
                <a:gd name="T11" fmla="*/ 406 h 417"/>
                <a:gd name="T12" fmla="*/ 92 w 328"/>
                <a:gd name="T13" fmla="*/ 417 h 417"/>
                <a:gd name="T14" fmla="*/ 161 w 328"/>
                <a:gd name="T15" fmla="*/ 378 h 417"/>
                <a:gd name="T16" fmla="*/ 242 w 328"/>
                <a:gd name="T17" fmla="*/ 240 h 417"/>
                <a:gd name="T18" fmla="*/ 242 w 328"/>
                <a:gd name="T19" fmla="*/ 240 h 417"/>
                <a:gd name="T20" fmla="*/ 306 w 328"/>
                <a:gd name="T21" fmla="*/ 133 h 417"/>
                <a:gd name="T22" fmla="*/ 278 w 328"/>
                <a:gd name="T23" fmla="*/ 23 h 417"/>
                <a:gd name="T24" fmla="*/ 263 w 328"/>
                <a:gd name="T25" fmla="*/ 54 h 417"/>
                <a:gd name="T26" fmla="*/ 210 w 328"/>
                <a:gd name="T27" fmla="*/ 89 h 417"/>
                <a:gd name="T28" fmla="*/ 155 w 328"/>
                <a:gd name="T29" fmla="*/ 181 h 417"/>
                <a:gd name="T30" fmla="*/ 179 w 328"/>
                <a:gd name="T31" fmla="*/ 192 h 417"/>
                <a:gd name="T32" fmla="*/ 225 w 328"/>
                <a:gd name="T33" fmla="*/ 240 h 417"/>
                <a:gd name="T34" fmla="*/ 148 w 328"/>
                <a:gd name="T35" fmla="*/ 370 h 417"/>
                <a:gd name="T36" fmla="*/ 92 w 328"/>
                <a:gd name="T37" fmla="*/ 401 h 417"/>
                <a:gd name="T38" fmla="*/ 59 w 328"/>
                <a:gd name="T39" fmla="*/ 392 h 417"/>
                <a:gd name="T40" fmla="*/ 29 w 328"/>
                <a:gd name="T41" fmla="*/ 353 h 417"/>
                <a:gd name="T42" fmla="*/ 36 w 328"/>
                <a:gd name="T43" fmla="*/ 304 h 417"/>
                <a:gd name="T44" fmla="*/ 112 w 328"/>
                <a:gd name="T45" fmla="*/ 175 h 417"/>
                <a:gd name="T46" fmla="*/ 118 w 328"/>
                <a:gd name="T47" fmla="*/ 175 h 417"/>
                <a:gd name="T48" fmla="*/ 132 w 328"/>
                <a:gd name="T49" fmla="*/ 176 h 417"/>
                <a:gd name="T50" fmla="*/ 191 w 328"/>
                <a:gd name="T51" fmla="*/ 77 h 417"/>
                <a:gd name="T52" fmla="*/ 242 w 328"/>
                <a:gd name="T53" fmla="*/ 48 h 417"/>
                <a:gd name="T54" fmla="*/ 268 w 328"/>
                <a:gd name="T55" fmla="*/ 54 h 417"/>
                <a:gd name="T56" fmla="*/ 263 w 328"/>
                <a:gd name="T57" fmla="*/ 5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8" h="417">
                  <a:moveTo>
                    <a:pt x="278" y="23"/>
                  </a:moveTo>
                  <a:cubicBezTo>
                    <a:pt x="240" y="0"/>
                    <a:pt x="191" y="13"/>
                    <a:pt x="168" y="51"/>
                  </a:cubicBezTo>
                  <a:cubicBezTo>
                    <a:pt x="103" y="160"/>
                    <a:pt x="103" y="160"/>
                    <a:pt x="103" y="160"/>
                  </a:cubicBezTo>
                  <a:cubicBezTo>
                    <a:pt x="103" y="160"/>
                    <a:pt x="103" y="160"/>
                    <a:pt x="103" y="160"/>
                  </a:cubicBezTo>
                  <a:cubicBezTo>
                    <a:pt x="23" y="296"/>
                    <a:pt x="23" y="296"/>
                    <a:pt x="23" y="296"/>
                  </a:cubicBezTo>
                  <a:cubicBezTo>
                    <a:pt x="0" y="334"/>
                    <a:pt x="13" y="383"/>
                    <a:pt x="51" y="406"/>
                  </a:cubicBezTo>
                  <a:cubicBezTo>
                    <a:pt x="64" y="413"/>
                    <a:pt x="78" y="417"/>
                    <a:pt x="92" y="417"/>
                  </a:cubicBezTo>
                  <a:cubicBezTo>
                    <a:pt x="119" y="417"/>
                    <a:pt x="146" y="403"/>
                    <a:pt x="161" y="378"/>
                  </a:cubicBezTo>
                  <a:cubicBezTo>
                    <a:pt x="242" y="240"/>
                    <a:pt x="242" y="240"/>
                    <a:pt x="242" y="240"/>
                  </a:cubicBezTo>
                  <a:cubicBezTo>
                    <a:pt x="242" y="240"/>
                    <a:pt x="242" y="240"/>
                    <a:pt x="242" y="240"/>
                  </a:cubicBezTo>
                  <a:cubicBezTo>
                    <a:pt x="306" y="133"/>
                    <a:pt x="306" y="133"/>
                    <a:pt x="306" y="133"/>
                  </a:cubicBezTo>
                  <a:cubicBezTo>
                    <a:pt x="328" y="95"/>
                    <a:pt x="316" y="45"/>
                    <a:pt x="278" y="23"/>
                  </a:cubicBezTo>
                  <a:close/>
                  <a:moveTo>
                    <a:pt x="263" y="54"/>
                  </a:moveTo>
                  <a:cubicBezTo>
                    <a:pt x="243" y="54"/>
                    <a:pt x="220" y="71"/>
                    <a:pt x="210" y="89"/>
                  </a:cubicBezTo>
                  <a:cubicBezTo>
                    <a:pt x="155" y="181"/>
                    <a:pt x="155" y="181"/>
                    <a:pt x="155" y="181"/>
                  </a:cubicBezTo>
                  <a:cubicBezTo>
                    <a:pt x="163" y="184"/>
                    <a:pt x="171" y="188"/>
                    <a:pt x="179" y="192"/>
                  </a:cubicBezTo>
                  <a:cubicBezTo>
                    <a:pt x="199" y="204"/>
                    <a:pt x="215" y="221"/>
                    <a:pt x="225" y="240"/>
                  </a:cubicBezTo>
                  <a:cubicBezTo>
                    <a:pt x="148" y="370"/>
                    <a:pt x="148" y="370"/>
                    <a:pt x="148" y="370"/>
                  </a:cubicBezTo>
                  <a:cubicBezTo>
                    <a:pt x="136" y="389"/>
                    <a:pt x="115" y="401"/>
                    <a:pt x="92" y="401"/>
                  </a:cubicBezTo>
                  <a:cubicBezTo>
                    <a:pt x="80" y="401"/>
                    <a:pt x="69" y="398"/>
                    <a:pt x="59" y="392"/>
                  </a:cubicBezTo>
                  <a:cubicBezTo>
                    <a:pt x="44" y="384"/>
                    <a:pt x="33" y="370"/>
                    <a:pt x="29" y="353"/>
                  </a:cubicBezTo>
                  <a:cubicBezTo>
                    <a:pt x="25" y="336"/>
                    <a:pt x="27" y="318"/>
                    <a:pt x="36" y="304"/>
                  </a:cubicBezTo>
                  <a:cubicBezTo>
                    <a:pt x="112" y="175"/>
                    <a:pt x="112" y="175"/>
                    <a:pt x="112" y="175"/>
                  </a:cubicBezTo>
                  <a:cubicBezTo>
                    <a:pt x="114" y="175"/>
                    <a:pt x="116" y="175"/>
                    <a:pt x="118" y="175"/>
                  </a:cubicBezTo>
                  <a:cubicBezTo>
                    <a:pt x="122" y="175"/>
                    <a:pt x="127" y="175"/>
                    <a:pt x="132" y="176"/>
                  </a:cubicBezTo>
                  <a:cubicBezTo>
                    <a:pt x="191" y="77"/>
                    <a:pt x="191" y="77"/>
                    <a:pt x="191" y="77"/>
                  </a:cubicBezTo>
                  <a:cubicBezTo>
                    <a:pt x="201" y="59"/>
                    <a:pt x="221" y="48"/>
                    <a:pt x="242" y="48"/>
                  </a:cubicBezTo>
                  <a:cubicBezTo>
                    <a:pt x="251" y="48"/>
                    <a:pt x="260" y="50"/>
                    <a:pt x="268" y="54"/>
                  </a:cubicBezTo>
                  <a:cubicBezTo>
                    <a:pt x="267" y="54"/>
                    <a:pt x="265" y="54"/>
                    <a:pt x="263" y="5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 name="Group 43">
            <a:extLst>
              <a:ext uri="{FF2B5EF4-FFF2-40B4-BE49-F238E27FC236}">
                <a16:creationId xmlns="" xmlns:a16="http://schemas.microsoft.com/office/drawing/2014/main" id="{CF9470F2-2937-4B37-BA53-32698FFB5AE2}"/>
              </a:ext>
            </a:extLst>
          </p:cNvPr>
          <p:cNvGrpSpPr/>
          <p:nvPr/>
        </p:nvGrpSpPr>
        <p:grpSpPr>
          <a:xfrm>
            <a:off x="4358970" y="4038880"/>
            <a:ext cx="799103" cy="739939"/>
            <a:chOff x="6015038" y="3338513"/>
            <a:chExt cx="1322388" cy="1327150"/>
          </a:xfrm>
        </p:grpSpPr>
        <p:sp>
          <p:nvSpPr>
            <p:cNvPr id="45" name="Oval 63">
              <a:extLst>
                <a:ext uri="{FF2B5EF4-FFF2-40B4-BE49-F238E27FC236}">
                  <a16:creationId xmlns="" xmlns:a16="http://schemas.microsoft.com/office/drawing/2014/main" id="{B3CD6683-FABF-40AA-A8A6-2BD8DF974E0F}"/>
                </a:ext>
              </a:extLst>
            </p:cNvPr>
            <p:cNvSpPr>
              <a:spLocks noChangeArrowheads="1"/>
            </p:cNvSpPr>
            <p:nvPr/>
          </p:nvSpPr>
          <p:spPr bwMode="auto">
            <a:xfrm>
              <a:off x="6015038" y="3338513"/>
              <a:ext cx="1322388" cy="1327150"/>
            </a:xfrm>
            <a:prstGeom prst="ellipse">
              <a:avLst/>
            </a:prstGeom>
            <a:solidFill>
              <a:srgbClr val="F5CF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4">
              <a:extLst>
                <a:ext uri="{FF2B5EF4-FFF2-40B4-BE49-F238E27FC236}">
                  <a16:creationId xmlns="" xmlns:a16="http://schemas.microsoft.com/office/drawing/2014/main" id="{EC786010-6755-4DE9-9BC2-6F2ACA55E4A5}"/>
                </a:ext>
              </a:extLst>
            </p:cNvPr>
            <p:cNvSpPr>
              <a:spLocks/>
            </p:cNvSpPr>
            <p:nvPr/>
          </p:nvSpPr>
          <p:spPr bwMode="auto">
            <a:xfrm>
              <a:off x="6434138" y="3633788"/>
              <a:ext cx="898525" cy="1028700"/>
            </a:xfrm>
            <a:custGeom>
              <a:avLst/>
              <a:gdLst>
                <a:gd name="T0" fmla="*/ 216 w 485"/>
                <a:gd name="T1" fmla="*/ 0 h 554"/>
                <a:gd name="T2" fmla="*/ 210 w 485"/>
                <a:gd name="T3" fmla="*/ 2 h 554"/>
                <a:gd name="T4" fmla="*/ 225 w 485"/>
                <a:gd name="T5" fmla="*/ 23 h 554"/>
                <a:gd name="T6" fmla="*/ 190 w 485"/>
                <a:gd name="T7" fmla="*/ 78 h 554"/>
                <a:gd name="T8" fmla="*/ 189 w 485"/>
                <a:gd name="T9" fmla="*/ 78 h 554"/>
                <a:gd name="T10" fmla="*/ 144 w 485"/>
                <a:gd name="T11" fmla="*/ 55 h 554"/>
                <a:gd name="T12" fmla="*/ 164 w 485"/>
                <a:gd name="T13" fmla="*/ 71 h 554"/>
                <a:gd name="T14" fmla="*/ 104 w 485"/>
                <a:gd name="T15" fmla="*/ 161 h 554"/>
                <a:gd name="T16" fmla="*/ 45 w 485"/>
                <a:gd name="T17" fmla="*/ 248 h 554"/>
                <a:gd name="T18" fmla="*/ 69 w 485"/>
                <a:gd name="T19" fmla="*/ 270 h 554"/>
                <a:gd name="T20" fmla="*/ 59 w 485"/>
                <a:gd name="T21" fmla="*/ 309 h 554"/>
                <a:gd name="T22" fmla="*/ 0 w 485"/>
                <a:gd name="T23" fmla="*/ 398 h 554"/>
                <a:gd name="T24" fmla="*/ 155 w 485"/>
                <a:gd name="T25" fmla="*/ 554 h 554"/>
                <a:gd name="T26" fmla="*/ 485 w 485"/>
                <a:gd name="T27" fmla="*/ 243 h 554"/>
                <a:gd name="T28" fmla="*/ 287 w 485"/>
                <a:gd name="T29" fmla="*/ 50 h 554"/>
                <a:gd name="T30" fmla="*/ 217 w 485"/>
                <a:gd name="T31" fmla="*/ 0 h 554"/>
                <a:gd name="T32" fmla="*/ 216 w 485"/>
                <a:gd name="T33" fmla="*/ 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554">
                  <a:moveTo>
                    <a:pt x="216" y="0"/>
                  </a:moveTo>
                  <a:cubicBezTo>
                    <a:pt x="214" y="0"/>
                    <a:pt x="211" y="0"/>
                    <a:pt x="210" y="2"/>
                  </a:cubicBezTo>
                  <a:cubicBezTo>
                    <a:pt x="202" y="14"/>
                    <a:pt x="235" y="9"/>
                    <a:pt x="225" y="23"/>
                  </a:cubicBezTo>
                  <a:cubicBezTo>
                    <a:pt x="221" y="30"/>
                    <a:pt x="197" y="77"/>
                    <a:pt x="190" y="78"/>
                  </a:cubicBezTo>
                  <a:cubicBezTo>
                    <a:pt x="189" y="78"/>
                    <a:pt x="189" y="78"/>
                    <a:pt x="189" y="78"/>
                  </a:cubicBezTo>
                  <a:cubicBezTo>
                    <a:pt x="180" y="78"/>
                    <a:pt x="162" y="60"/>
                    <a:pt x="144" y="55"/>
                  </a:cubicBezTo>
                  <a:cubicBezTo>
                    <a:pt x="138" y="64"/>
                    <a:pt x="167" y="67"/>
                    <a:pt x="164" y="71"/>
                  </a:cubicBezTo>
                  <a:cubicBezTo>
                    <a:pt x="146" y="99"/>
                    <a:pt x="122" y="134"/>
                    <a:pt x="104" y="161"/>
                  </a:cubicBezTo>
                  <a:cubicBezTo>
                    <a:pt x="84" y="190"/>
                    <a:pt x="65" y="219"/>
                    <a:pt x="45" y="248"/>
                  </a:cubicBezTo>
                  <a:cubicBezTo>
                    <a:pt x="38" y="258"/>
                    <a:pt x="60" y="262"/>
                    <a:pt x="69" y="270"/>
                  </a:cubicBezTo>
                  <a:cubicBezTo>
                    <a:pt x="70" y="271"/>
                    <a:pt x="62" y="304"/>
                    <a:pt x="59" y="309"/>
                  </a:cubicBezTo>
                  <a:cubicBezTo>
                    <a:pt x="46" y="329"/>
                    <a:pt x="0" y="398"/>
                    <a:pt x="0" y="398"/>
                  </a:cubicBezTo>
                  <a:cubicBezTo>
                    <a:pt x="155" y="554"/>
                    <a:pt x="155" y="554"/>
                    <a:pt x="155" y="554"/>
                  </a:cubicBezTo>
                  <a:cubicBezTo>
                    <a:pt x="326" y="542"/>
                    <a:pt x="464" y="411"/>
                    <a:pt x="485" y="243"/>
                  </a:cubicBezTo>
                  <a:cubicBezTo>
                    <a:pt x="414" y="172"/>
                    <a:pt x="322" y="80"/>
                    <a:pt x="287" y="50"/>
                  </a:cubicBezTo>
                  <a:cubicBezTo>
                    <a:pt x="257" y="24"/>
                    <a:pt x="217" y="0"/>
                    <a:pt x="217" y="0"/>
                  </a:cubicBezTo>
                  <a:cubicBezTo>
                    <a:pt x="217" y="0"/>
                    <a:pt x="217" y="0"/>
                    <a:pt x="216" y="0"/>
                  </a:cubicBezTo>
                </a:path>
              </a:pathLst>
            </a:custGeom>
            <a:solidFill>
              <a:srgbClr val="AB90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5">
              <a:extLst>
                <a:ext uri="{FF2B5EF4-FFF2-40B4-BE49-F238E27FC236}">
                  <a16:creationId xmlns="" xmlns:a16="http://schemas.microsoft.com/office/drawing/2014/main" id="{60CF2269-1B3C-43B6-BE53-2D3F8AF8BE5F}"/>
                </a:ext>
              </a:extLst>
            </p:cNvPr>
            <p:cNvSpPr>
              <a:spLocks/>
            </p:cNvSpPr>
            <p:nvPr/>
          </p:nvSpPr>
          <p:spPr bwMode="auto">
            <a:xfrm>
              <a:off x="6807201" y="3622675"/>
              <a:ext cx="161925" cy="119063"/>
            </a:xfrm>
            <a:custGeom>
              <a:avLst/>
              <a:gdLst>
                <a:gd name="T0" fmla="*/ 85 w 87"/>
                <a:gd name="T1" fmla="*/ 60 h 64"/>
                <a:gd name="T2" fmla="*/ 83 w 87"/>
                <a:gd name="T3" fmla="*/ 51 h 64"/>
                <a:gd name="T4" fmla="*/ 11 w 87"/>
                <a:gd name="T5" fmla="*/ 2 h 64"/>
                <a:gd name="T6" fmla="*/ 2 w 87"/>
                <a:gd name="T7" fmla="*/ 4 h 64"/>
                <a:gd name="T8" fmla="*/ 4 w 87"/>
                <a:gd name="T9" fmla="*/ 13 h 64"/>
                <a:gd name="T10" fmla="*/ 76 w 87"/>
                <a:gd name="T11" fmla="*/ 62 h 64"/>
                <a:gd name="T12" fmla="*/ 85 w 87"/>
                <a:gd name="T13" fmla="*/ 60 h 64"/>
              </a:gdLst>
              <a:ahLst/>
              <a:cxnLst>
                <a:cxn ang="0">
                  <a:pos x="T0" y="T1"/>
                </a:cxn>
                <a:cxn ang="0">
                  <a:pos x="T2" y="T3"/>
                </a:cxn>
                <a:cxn ang="0">
                  <a:pos x="T4" y="T5"/>
                </a:cxn>
                <a:cxn ang="0">
                  <a:pos x="T6" y="T7"/>
                </a:cxn>
                <a:cxn ang="0">
                  <a:pos x="T8" y="T9"/>
                </a:cxn>
                <a:cxn ang="0">
                  <a:pos x="T10" y="T11"/>
                </a:cxn>
                <a:cxn ang="0">
                  <a:pos x="T12" y="T13"/>
                </a:cxn>
              </a:cxnLst>
              <a:rect l="0" t="0" r="r" b="b"/>
              <a:pathLst>
                <a:path w="87" h="64">
                  <a:moveTo>
                    <a:pt x="85" y="60"/>
                  </a:moveTo>
                  <a:cubicBezTo>
                    <a:pt x="87" y="57"/>
                    <a:pt x="87" y="53"/>
                    <a:pt x="83" y="51"/>
                  </a:cubicBezTo>
                  <a:cubicBezTo>
                    <a:pt x="11" y="2"/>
                    <a:pt x="11" y="2"/>
                    <a:pt x="11" y="2"/>
                  </a:cubicBezTo>
                  <a:cubicBezTo>
                    <a:pt x="8" y="0"/>
                    <a:pt x="4" y="1"/>
                    <a:pt x="2" y="4"/>
                  </a:cubicBezTo>
                  <a:cubicBezTo>
                    <a:pt x="0" y="7"/>
                    <a:pt x="1" y="11"/>
                    <a:pt x="4" y="13"/>
                  </a:cubicBezTo>
                  <a:cubicBezTo>
                    <a:pt x="76" y="62"/>
                    <a:pt x="76" y="62"/>
                    <a:pt x="76" y="62"/>
                  </a:cubicBezTo>
                  <a:cubicBezTo>
                    <a:pt x="79" y="64"/>
                    <a:pt x="83" y="63"/>
                    <a:pt x="85"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6">
              <a:extLst>
                <a:ext uri="{FF2B5EF4-FFF2-40B4-BE49-F238E27FC236}">
                  <a16:creationId xmlns="" xmlns:a16="http://schemas.microsoft.com/office/drawing/2014/main" id="{B357D14A-4458-49F3-9544-FCD80630168F}"/>
                </a:ext>
              </a:extLst>
            </p:cNvPr>
            <p:cNvSpPr>
              <a:spLocks/>
            </p:cNvSpPr>
            <p:nvPr/>
          </p:nvSpPr>
          <p:spPr bwMode="auto">
            <a:xfrm>
              <a:off x="6772276" y="3662363"/>
              <a:ext cx="150813" cy="165100"/>
            </a:xfrm>
            <a:custGeom>
              <a:avLst/>
              <a:gdLst>
                <a:gd name="T0" fmla="*/ 95 w 95"/>
                <a:gd name="T1" fmla="*/ 33 h 104"/>
                <a:gd name="T2" fmla="*/ 48 w 95"/>
                <a:gd name="T3" fmla="*/ 0 h 104"/>
                <a:gd name="T4" fmla="*/ 0 w 95"/>
                <a:gd name="T5" fmla="*/ 71 h 104"/>
                <a:gd name="T6" fmla="*/ 48 w 95"/>
                <a:gd name="T7" fmla="*/ 104 h 104"/>
                <a:gd name="T8" fmla="*/ 95 w 95"/>
                <a:gd name="T9" fmla="*/ 33 h 104"/>
              </a:gdLst>
              <a:ahLst/>
              <a:cxnLst>
                <a:cxn ang="0">
                  <a:pos x="T0" y="T1"/>
                </a:cxn>
                <a:cxn ang="0">
                  <a:pos x="T2" y="T3"/>
                </a:cxn>
                <a:cxn ang="0">
                  <a:pos x="T4" y="T5"/>
                </a:cxn>
                <a:cxn ang="0">
                  <a:pos x="T6" y="T7"/>
                </a:cxn>
                <a:cxn ang="0">
                  <a:pos x="T8" y="T9"/>
                </a:cxn>
              </a:cxnLst>
              <a:rect l="0" t="0" r="r" b="b"/>
              <a:pathLst>
                <a:path w="95" h="104">
                  <a:moveTo>
                    <a:pt x="95" y="33"/>
                  </a:moveTo>
                  <a:lnTo>
                    <a:pt x="48" y="0"/>
                  </a:lnTo>
                  <a:lnTo>
                    <a:pt x="0" y="71"/>
                  </a:lnTo>
                  <a:lnTo>
                    <a:pt x="48" y="104"/>
                  </a:lnTo>
                  <a:lnTo>
                    <a:pt x="95" y="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7">
              <a:extLst>
                <a:ext uri="{FF2B5EF4-FFF2-40B4-BE49-F238E27FC236}">
                  <a16:creationId xmlns="" xmlns:a16="http://schemas.microsoft.com/office/drawing/2014/main" id="{D791C0A3-0464-478A-A887-09CDEAE003B6}"/>
                </a:ext>
              </a:extLst>
            </p:cNvPr>
            <p:cNvSpPr>
              <a:spLocks/>
            </p:cNvSpPr>
            <p:nvPr/>
          </p:nvSpPr>
          <p:spPr bwMode="auto">
            <a:xfrm>
              <a:off x="6686551" y="3722688"/>
              <a:ext cx="231775" cy="165100"/>
            </a:xfrm>
            <a:custGeom>
              <a:avLst/>
              <a:gdLst>
                <a:gd name="T0" fmla="*/ 123 w 125"/>
                <a:gd name="T1" fmla="*/ 86 h 89"/>
                <a:gd name="T2" fmla="*/ 122 w 125"/>
                <a:gd name="T3" fmla="*/ 76 h 89"/>
                <a:gd name="T4" fmla="*/ 11 w 125"/>
                <a:gd name="T5" fmla="*/ 2 h 89"/>
                <a:gd name="T6" fmla="*/ 2 w 125"/>
                <a:gd name="T7" fmla="*/ 3 h 89"/>
                <a:gd name="T8" fmla="*/ 4 w 125"/>
                <a:gd name="T9" fmla="*/ 13 h 89"/>
                <a:gd name="T10" fmla="*/ 114 w 125"/>
                <a:gd name="T11" fmla="*/ 87 h 89"/>
                <a:gd name="T12" fmla="*/ 123 w 125"/>
                <a:gd name="T13" fmla="*/ 86 h 89"/>
              </a:gdLst>
              <a:ahLst/>
              <a:cxnLst>
                <a:cxn ang="0">
                  <a:pos x="T0" y="T1"/>
                </a:cxn>
                <a:cxn ang="0">
                  <a:pos x="T2" y="T3"/>
                </a:cxn>
                <a:cxn ang="0">
                  <a:pos x="T4" y="T5"/>
                </a:cxn>
                <a:cxn ang="0">
                  <a:pos x="T6" y="T7"/>
                </a:cxn>
                <a:cxn ang="0">
                  <a:pos x="T8" y="T9"/>
                </a:cxn>
                <a:cxn ang="0">
                  <a:pos x="T10" y="T11"/>
                </a:cxn>
                <a:cxn ang="0">
                  <a:pos x="T12" y="T13"/>
                </a:cxn>
              </a:cxnLst>
              <a:rect l="0" t="0" r="r" b="b"/>
              <a:pathLst>
                <a:path w="125" h="89">
                  <a:moveTo>
                    <a:pt x="123" y="86"/>
                  </a:moveTo>
                  <a:cubicBezTo>
                    <a:pt x="125" y="83"/>
                    <a:pt x="125" y="78"/>
                    <a:pt x="122" y="76"/>
                  </a:cubicBezTo>
                  <a:cubicBezTo>
                    <a:pt x="11" y="2"/>
                    <a:pt x="11" y="2"/>
                    <a:pt x="11" y="2"/>
                  </a:cubicBezTo>
                  <a:cubicBezTo>
                    <a:pt x="8" y="0"/>
                    <a:pt x="4" y="0"/>
                    <a:pt x="2" y="3"/>
                  </a:cubicBezTo>
                  <a:cubicBezTo>
                    <a:pt x="0" y="6"/>
                    <a:pt x="0" y="11"/>
                    <a:pt x="4" y="13"/>
                  </a:cubicBezTo>
                  <a:cubicBezTo>
                    <a:pt x="114" y="87"/>
                    <a:pt x="114" y="87"/>
                    <a:pt x="114" y="87"/>
                  </a:cubicBezTo>
                  <a:cubicBezTo>
                    <a:pt x="117" y="89"/>
                    <a:pt x="121" y="89"/>
                    <a:pt x="123" y="8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8">
              <a:extLst>
                <a:ext uri="{FF2B5EF4-FFF2-40B4-BE49-F238E27FC236}">
                  <a16:creationId xmlns="" xmlns:a16="http://schemas.microsoft.com/office/drawing/2014/main" id="{0513FD2B-FBC5-4D13-BDC2-5619C809C4DC}"/>
                </a:ext>
              </a:extLst>
            </p:cNvPr>
            <p:cNvSpPr>
              <a:spLocks/>
            </p:cNvSpPr>
            <p:nvPr/>
          </p:nvSpPr>
          <p:spPr bwMode="auto">
            <a:xfrm>
              <a:off x="6550026" y="3929063"/>
              <a:ext cx="220663" cy="255588"/>
            </a:xfrm>
            <a:custGeom>
              <a:avLst/>
              <a:gdLst>
                <a:gd name="T0" fmla="*/ 2 w 119"/>
                <a:gd name="T1" fmla="*/ 97 h 138"/>
                <a:gd name="T2" fmla="*/ 4 w 119"/>
                <a:gd name="T3" fmla="*/ 107 h 138"/>
                <a:gd name="T4" fmla="*/ 45 w 119"/>
                <a:gd name="T5" fmla="*/ 136 h 138"/>
                <a:gd name="T6" fmla="*/ 55 w 119"/>
                <a:gd name="T7" fmla="*/ 134 h 138"/>
                <a:gd name="T8" fmla="*/ 117 w 119"/>
                <a:gd name="T9" fmla="*/ 41 h 138"/>
                <a:gd name="T10" fmla="*/ 115 w 119"/>
                <a:gd name="T11" fmla="*/ 31 h 138"/>
                <a:gd name="T12" fmla="*/ 74 w 119"/>
                <a:gd name="T13" fmla="*/ 2 h 138"/>
                <a:gd name="T14" fmla="*/ 64 w 119"/>
                <a:gd name="T15" fmla="*/ 4 h 138"/>
                <a:gd name="T16" fmla="*/ 2 w 119"/>
                <a:gd name="T17" fmla="*/ 9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 h="138">
                  <a:moveTo>
                    <a:pt x="2" y="97"/>
                  </a:moveTo>
                  <a:cubicBezTo>
                    <a:pt x="0" y="100"/>
                    <a:pt x="1" y="105"/>
                    <a:pt x="4" y="107"/>
                  </a:cubicBezTo>
                  <a:cubicBezTo>
                    <a:pt x="45" y="136"/>
                    <a:pt x="45" y="136"/>
                    <a:pt x="45" y="136"/>
                  </a:cubicBezTo>
                  <a:cubicBezTo>
                    <a:pt x="48" y="138"/>
                    <a:pt x="52" y="137"/>
                    <a:pt x="55" y="134"/>
                  </a:cubicBezTo>
                  <a:cubicBezTo>
                    <a:pt x="117" y="41"/>
                    <a:pt x="117" y="41"/>
                    <a:pt x="117" y="41"/>
                  </a:cubicBezTo>
                  <a:cubicBezTo>
                    <a:pt x="119" y="38"/>
                    <a:pt x="118" y="33"/>
                    <a:pt x="115" y="31"/>
                  </a:cubicBezTo>
                  <a:cubicBezTo>
                    <a:pt x="74" y="2"/>
                    <a:pt x="74" y="2"/>
                    <a:pt x="74" y="2"/>
                  </a:cubicBezTo>
                  <a:cubicBezTo>
                    <a:pt x="71" y="0"/>
                    <a:pt x="67" y="1"/>
                    <a:pt x="64" y="4"/>
                  </a:cubicBezTo>
                  <a:lnTo>
                    <a:pt x="2" y="9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9">
              <a:extLst>
                <a:ext uri="{FF2B5EF4-FFF2-40B4-BE49-F238E27FC236}">
                  <a16:creationId xmlns="" xmlns:a16="http://schemas.microsoft.com/office/drawing/2014/main" id="{A67946D4-01AE-494A-9CB8-8BA57FEAFBC2}"/>
                </a:ext>
              </a:extLst>
            </p:cNvPr>
            <p:cNvSpPr>
              <a:spLocks/>
            </p:cNvSpPr>
            <p:nvPr/>
          </p:nvSpPr>
          <p:spPr bwMode="auto">
            <a:xfrm>
              <a:off x="6497638" y="3759200"/>
              <a:ext cx="381000" cy="439738"/>
            </a:xfrm>
            <a:custGeom>
              <a:avLst/>
              <a:gdLst>
                <a:gd name="T0" fmla="*/ 205 w 205"/>
                <a:gd name="T1" fmla="*/ 55 h 236"/>
                <a:gd name="T2" fmla="*/ 192 w 205"/>
                <a:gd name="T3" fmla="*/ 47 h 236"/>
                <a:gd name="T4" fmla="*/ 76 w 205"/>
                <a:gd name="T5" fmla="*/ 219 h 236"/>
                <a:gd name="T6" fmla="*/ 18 w 205"/>
                <a:gd name="T7" fmla="*/ 180 h 236"/>
                <a:gd name="T8" fmla="*/ 135 w 205"/>
                <a:gd name="T9" fmla="*/ 8 h 236"/>
                <a:gd name="T10" fmla="*/ 123 w 205"/>
                <a:gd name="T11" fmla="*/ 0 h 236"/>
                <a:gd name="T12" fmla="*/ 1 w 205"/>
                <a:gd name="T13" fmla="*/ 181 h 236"/>
                <a:gd name="T14" fmla="*/ 1 w 205"/>
                <a:gd name="T15" fmla="*/ 181 h 236"/>
                <a:gd name="T16" fmla="*/ 1 w 205"/>
                <a:gd name="T17" fmla="*/ 181 h 236"/>
                <a:gd name="T18" fmla="*/ 40 w 205"/>
                <a:gd name="T19" fmla="*/ 212 h 236"/>
                <a:gd name="T20" fmla="*/ 82 w 205"/>
                <a:gd name="T21" fmla="*/ 236 h 236"/>
                <a:gd name="T22" fmla="*/ 83 w 205"/>
                <a:gd name="T23" fmla="*/ 236 h 236"/>
                <a:gd name="T24" fmla="*/ 83 w 205"/>
                <a:gd name="T25" fmla="*/ 236 h 236"/>
                <a:gd name="T26" fmla="*/ 83 w 205"/>
                <a:gd name="T27" fmla="*/ 236 h 236"/>
                <a:gd name="T28" fmla="*/ 205 w 205"/>
                <a:gd name="T29" fmla="*/ 5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36">
                  <a:moveTo>
                    <a:pt x="205" y="55"/>
                  </a:moveTo>
                  <a:cubicBezTo>
                    <a:pt x="192" y="47"/>
                    <a:pt x="192" y="47"/>
                    <a:pt x="192" y="47"/>
                  </a:cubicBezTo>
                  <a:cubicBezTo>
                    <a:pt x="76" y="219"/>
                    <a:pt x="76" y="219"/>
                    <a:pt x="76" y="219"/>
                  </a:cubicBezTo>
                  <a:cubicBezTo>
                    <a:pt x="18" y="180"/>
                    <a:pt x="18" y="180"/>
                    <a:pt x="18" y="180"/>
                  </a:cubicBezTo>
                  <a:cubicBezTo>
                    <a:pt x="135" y="8"/>
                    <a:pt x="135" y="8"/>
                    <a:pt x="135" y="8"/>
                  </a:cubicBezTo>
                  <a:cubicBezTo>
                    <a:pt x="123" y="0"/>
                    <a:pt x="123" y="0"/>
                    <a:pt x="123" y="0"/>
                  </a:cubicBezTo>
                  <a:cubicBezTo>
                    <a:pt x="1" y="181"/>
                    <a:pt x="1" y="181"/>
                    <a:pt x="1" y="181"/>
                  </a:cubicBezTo>
                  <a:cubicBezTo>
                    <a:pt x="1" y="181"/>
                    <a:pt x="1" y="181"/>
                    <a:pt x="1" y="181"/>
                  </a:cubicBezTo>
                  <a:cubicBezTo>
                    <a:pt x="1" y="181"/>
                    <a:pt x="1" y="181"/>
                    <a:pt x="1" y="181"/>
                  </a:cubicBezTo>
                  <a:cubicBezTo>
                    <a:pt x="0" y="183"/>
                    <a:pt x="17" y="197"/>
                    <a:pt x="40" y="212"/>
                  </a:cubicBezTo>
                  <a:cubicBezTo>
                    <a:pt x="60" y="226"/>
                    <a:pt x="77" y="236"/>
                    <a:pt x="82" y="236"/>
                  </a:cubicBezTo>
                  <a:cubicBezTo>
                    <a:pt x="82" y="236"/>
                    <a:pt x="83" y="236"/>
                    <a:pt x="83" y="236"/>
                  </a:cubicBezTo>
                  <a:cubicBezTo>
                    <a:pt x="83" y="236"/>
                    <a:pt x="83" y="236"/>
                    <a:pt x="83" y="236"/>
                  </a:cubicBezTo>
                  <a:cubicBezTo>
                    <a:pt x="83" y="236"/>
                    <a:pt x="83" y="236"/>
                    <a:pt x="83" y="236"/>
                  </a:cubicBezTo>
                  <a:lnTo>
                    <a:pt x="205" y="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70">
              <a:extLst>
                <a:ext uri="{FF2B5EF4-FFF2-40B4-BE49-F238E27FC236}">
                  <a16:creationId xmlns="" xmlns:a16="http://schemas.microsoft.com/office/drawing/2014/main" id="{ACD358D5-E805-4069-A0AC-0F560AE642E5}"/>
                </a:ext>
              </a:extLst>
            </p:cNvPr>
            <p:cNvSpPr>
              <a:spLocks/>
            </p:cNvSpPr>
            <p:nvPr/>
          </p:nvSpPr>
          <p:spPr bwMode="auto">
            <a:xfrm>
              <a:off x="6626226" y="4135438"/>
              <a:ext cx="30163" cy="23813"/>
            </a:xfrm>
            <a:custGeom>
              <a:avLst/>
              <a:gdLst>
                <a:gd name="T0" fmla="*/ 15 w 16"/>
                <a:gd name="T1" fmla="*/ 11 h 13"/>
                <a:gd name="T2" fmla="*/ 13 w 16"/>
                <a:gd name="T3" fmla="*/ 7 h 13"/>
                <a:gd name="T4" fmla="*/ 6 w 16"/>
                <a:gd name="T5" fmla="*/ 2 h 13"/>
                <a:gd name="T6" fmla="*/ 1 w 16"/>
                <a:gd name="T7" fmla="*/ 2 h 13"/>
                <a:gd name="T8" fmla="*/ 3 w 16"/>
                <a:gd name="T9" fmla="*/ 6 h 13"/>
                <a:gd name="T10" fmla="*/ 10 w 16"/>
                <a:gd name="T11" fmla="*/ 11 h 13"/>
                <a:gd name="T12" fmla="*/ 15 w 16"/>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6" h="13">
                  <a:moveTo>
                    <a:pt x="15" y="11"/>
                  </a:moveTo>
                  <a:cubicBezTo>
                    <a:pt x="16" y="10"/>
                    <a:pt x="15" y="8"/>
                    <a:pt x="13" y="7"/>
                  </a:cubicBezTo>
                  <a:cubicBezTo>
                    <a:pt x="6" y="2"/>
                    <a:pt x="6" y="2"/>
                    <a:pt x="6" y="2"/>
                  </a:cubicBezTo>
                  <a:cubicBezTo>
                    <a:pt x="4" y="0"/>
                    <a:pt x="2" y="0"/>
                    <a:pt x="1" y="2"/>
                  </a:cubicBezTo>
                  <a:cubicBezTo>
                    <a:pt x="0" y="3"/>
                    <a:pt x="1" y="5"/>
                    <a:pt x="3" y="6"/>
                  </a:cubicBezTo>
                  <a:cubicBezTo>
                    <a:pt x="10" y="11"/>
                    <a:pt x="10" y="11"/>
                    <a:pt x="10" y="11"/>
                  </a:cubicBezTo>
                  <a:cubicBezTo>
                    <a:pt x="12" y="13"/>
                    <a:pt x="14" y="12"/>
                    <a:pt x="15"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71">
              <a:extLst>
                <a:ext uri="{FF2B5EF4-FFF2-40B4-BE49-F238E27FC236}">
                  <a16:creationId xmlns="" xmlns:a16="http://schemas.microsoft.com/office/drawing/2014/main" id="{558EE78B-5106-4093-A73C-A2720FA2411C}"/>
                </a:ext>
              </a:extLst>
            </p:cNvPr>
            <p:cNvSpPr>
              <a:spLocks/>
            </p:cNvSpPr>
            <p:nvPr/>
          </p:nvSpPr>
          <p:spPr bwMode="auto">
            <a:xfrm>
              <a:off x="6667501" y="4075113"/>
              <a:ext cx="28575" cy="22225"/>
            </a:xfrm>
            <a:custGeom>
              <a:avLst/>
              <a:gdLst>
                <a:gd name="T0" fmla="*/ 15 w 16"/>
                <a:gd name="T1" fmla="*/ 11 h 12"/>
                <a:gd name="T2" fmla="*/ 13 w 16"/>
                <a:gd name="T3" fmla="*/ 6 h 12"/>
                <a:gd name="T4" fmla="*/ 6 w 16"/>
                <a:gd name="T5" fmla="*/ 1 h 12"/>
                <a:gd name="T6" fmla="*/ 1 w 16"/>
                <a:gd name="T7" fmla="*/ 1 h 12"/>
                <a:gd name="T8" fmla="*/ 2 w 16"/>
                <a:gd name="T9" fmla="*/ 6 h 12"/>
                <a:gd name="T10" fmla="*/ 10 w 16"/>
                <a:gd name="T11" fmla="*/ 11 h 12"/>
                <a:gd name="T12" fmla="*/ 15 w 1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5" y="11"/>
                  </a:moveTo>
                  <a:cubicBezTo>
                    <a:pt x="16" y="9"/>
                    <a:pt x="15" y="7"/>
                    <a:pt x="13" y="6"/>
                  </a:cubicBezTo>
                  <a:cubicBezTo>
                    <a:pt x="6" y="1"/>
                    <a:pt x="6" y="1"/>
                    <a:pt x="6" y="1"/>
                  </a:cubicBezTo>
                  <a:cubicBezTo>
                    <a:pt x="4" y="0"/>
                    <a:pt x="2" y="0"/>
                    <a:pt x="1" y="1"/>
                  </a:cubicBezTo>
                  <a:cubicBezTo>
                    <a:pt x="0" y="2"/>
                    <a:pt x="1" y="4"/>
                    <a:pt x="2" y="6"/>
                  </a:cubicBezTo>
                  <a:cubicBezTo>
                    <a:pt x="10" y="11"/>
                    <a:pt x="10" y="11"/>
                    <a:pt x="10" y="11"/>
                  </a:cubicBezTo>
                  <a:cubicBezTo>
                    <a:pt x="12" y="12"/>
                    <a:pt x="14" y="12"/>
                    <a:pt x="15"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72">
              <a:extLst>
                <a:ext uri="{FF2B5EF4-FFF2-40B4-BE49-F238E27FC236}">
                  <a16:creationId xmlns="" xmlns:a16="http://schemas.microsoft.com/office/drawing/2014/main" id="{48880A3E-9D2D-47E8-B779-589697F6D6F3}"/>
                </a:ext>
              </a:extLst>
            </p:cNvPr>
            <p:cNvSpPr>
              <a:spLocks/>
            </p:cNvSpPr>
            <p:nvPr/>
          </p:nvSpPr>
          <p:spPr bwMode="auto">
            <a:xfrm>
              <a:off x="6707188" y="4016375"/>
              <a:ext cx="28575" cy="22225"/>
            </a:xfrm>
            <a:custGeom>
              <a:avLst/>
              <a:gdLst>
                <a:gd name="T0" fmla="*/ 14 w 15"/>
                <a:gd name="T1" fmla="*/ 10 h 12"/>
                <a:gd name="T2" fmla="*/ 13 w 15"/>
                <a:gd name="T3" fmla="*/ 6 h 12"/>
                <a:gd name="T4" fmla="*/ 5 w 15"/>
                <a:gd name="T5" fmla="*/ 1 h 12"/>
                <a:gd name="T6" fmla="*/ 0 w 15"/>
                <a:gd name="T7" fmla="*/ 1 h 12"/>
                <a:gd name="T8" fmla="*/ 2 w 15"/>
                <a:gd name="T9" fmla="*/ 5 h 12"/>
                <a:gd name="T10" fmla="*/ 10 w 15"/>
                <a:gd name="T11" fmla="*/ 11 h 12"/>
                <a:gd name="T12" fmla="*/ 14 w 15"/>
                <a:gd name="T13" fmla="*/ 10 h 12"/>
              </a:gdLst>
              <a:ahLst/>
              <a:cxnLst>
                <a:cxn ang="0">
                  <a:pos x="T0" y="T1"/>
                </a:cxn>
                <a:cxn ang="0">
                  <a:pos x="T2" y="T3"/>
                </a:cxn>
                <a:cxn ang="0">
                  <a:pos x="T4" y="T5"/>
                </a:cxn>
                <a:cxn ang="0">
                  <a:pos x="T6" y="T7"/>
                </a:cxn>
                <a:cxn ang="0">
                  <a:pos x="T8" y="T9"/>
                </a:cxn>
                <a:cxn ang="0">
                  <a:pos x="T10" y="T11"/>
                </a:cxn>
                <a:cxn ang="0">
                  <a:pos x="T12" y="T13"/>
                </a:cxn>
              </a:cxnLst>
              <a:rect l="0" t="0" r="r" b="b"/>
              <a:pathLst>
                <a:path w="15" h="12">
                  <a:moveTo>
                    <a:pt x="14" y="10"/>
                  </a:moveTo>
                  <a:cubicBezTo>
                    <a:pt x="15" y="9"/>
                    <a:pt x="15" y="7"/>
                    <a:pt x="13" y="6"/>
                  </a:cubicBezTo>
                  <a:cubicBezTo>
                    <a:pt x="5" y="1"/>
                    <a:pt x="5" y="1"/>
                    <a:pt x="5" y="1"/>
                  </a:cubicBezTo>
                  <a:cubicBezTo>
                    <a:pt x="3" y="0"/>
                    <a:pt x="1" y="0"/>
                    <a:pt x="0" y="1"/>
                  </a:cubicBezTo>
                  <a:cubicBezTo>
                    <a:pt x="0" y="2"/>
                    <a:pt x="0" y="4"/>
                    <a:pt x="2" y="5"/>
                  </a:cubicBezTo>
                  <a:cubicBezTo>
                    <a:pt x="10" y="11"/>
                    <a:pt x="10" y="11"/>
                    <a:pt x="10" y="11"/>
                  </a:cubicBezTo>
                  <a:cubicBezTo>
                    <a:pt x="11" y="12"/>
                    <a:pt x="14" y="12"/>
                    <a:pt x="14" y="1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3">
              <a:extLst>
                <a:ext uri="{FF2B5EF4-FFF2-40B4-BE49-F238E27FC236}">
                  <a16:creationId xmlns="" xmlns:a16="http://schemas.microsoft.com/office/drawing/2014/main" id="{BE83B645-EEAF-4F8E-AA87-2FF553E7E59F}"/>
                </a:ext>
              </a:extLst>
            </p:cNvPr>
            <p:cNvSpPr>
              <a:spLocks/>
            </p:cNvSpPr>
            <p:nvPr/>
          </p:nvSpPr>
          <p:spPr bwMode="auto">
            <a:xfrm>
              <a:off x="6748463" y="3954463"/>
              <a:ext cx="30163" cy="22225"/>
            </a:xfrm>
            <a:custGeom>
              <a:avLst/>
              <a:gdLst>
                <a:gd name="T0" fmla="*/ 15 w 16"/>
                <a:gd name="T1" fmla="*/ 11 h 12"/>
                <a:gd name="T2" fmla="*/ 13 w 16"/>
                <a:gd name="T3" fmla="*/ 7 h 12"/>
                <a:gd name="T4" fmla="*/ 5 w 16"/>
                <a:gd name="T5" fmla="*/ 1 h 12"/>
                <a:gd name="T6" fmla="*/ 1 w 16"/>
                <a:gd name="T7" fmla="*/ 2 h 12"/>
                <a:gd name="T8" fmla="*/ 2 w 16"/>
                <a:gd name="T9" fmla="*/ 6 h 12"/>
                <a:gd name="T10" fmla="*/ 10 w 16"/>
                <a:gd name="T11" fmla="*/ 11 h 12"/>
                <a:gd name="T12" fmla="*/ 15 w 1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5" y="11"/>
                  </a:moveTo>
                  <a:cubicBezTo>
                    <a:pt x="16" y="10"/>
                    <a:pt x="15" y="8"/>
                    <a:pt x="13" y="7"/>
                  </a:cubicBezTo>
                  <a:cubicBezTo>
                    <a:pt x="5" y="1"/>
                    <a:pt x="5" y="1"/>
                    <a:pt x="5" y="1"/>
                  </a:cubicBezTo>
                  <a:cubicBezTo>
                    <a:pt x="4" y="0"/>
                    <a:pt x="2" y="0"/>
                    <a:pt x="1" y="2"/>
                  </a:cubicBezTo>
                  <a:cubicBezTo>
                    <a:pt x="0" y="3"/>
                    <a:pt x="1" y="5"/>
                    <a:pt x="2" y="6"/>
                  </a:cubicBezTo>
                  <a:cubicBezTo>
                    <a:pt x="10" y="11"/>
                    <a:pt x="10" y="11"/>
                    <a:pt x="10" y="11"/>
                  </a:cubicBezTo>
                  <a:cubicBezTo>
                    <a:pt x="12" y="12"/>
                    <a:pt x="14" y="12"/>
                    <a:pt x="15"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4">
              <a:extLst>
                <a:ext uri="{FF2B5EF4-FFF2-40B4-BE49-F238E27FC236}">
                  <a16:creationId xmlns="" xmlns:a16="http://schemas.microsoft.com/office/drawing/2014/main" id="{C9E146BC-8F5F-4D48-86FE-DDD5757A5833}"/>
                </a:ext>
              </a:extLst>
            </p:cNvPr>
            <p:cNvSpPr>
              <a:spLocks/>
            </p:cNvSpPr>
            <p:nvPr/>
          </p:nvSpPr>
          <p:spPr bwMode="auto">
            <a:xfrm>
              <a:off x="6788151" y="3895725"/>
              <a:ext cx="28575" cy="22225"/>
            </a:xfrm>
            <a:custGeom>
              <a:avLst/>
              <a:gdLst>
                <a:gd name="T0" fmla="*/ 15 w 16"/>
                <a:gd name="T1" fmla="*/ 11 h 12"/>
                <a:gd name="T2" fmla="*/ 13 w 16"/>
                <a:gd name="T3" fmla="*/ 6 h 12"/>
                <a:gd name="T4" fmla="*/ 6 w 16"/>
                <a:gd name="T5" fmla="*/ 1 h 12"/>
                <a:gd name="T6" fmla="*/ 1 w 16"/>
                <a:gd name="T7" fmla="*/ 1 h 12"/>
                <a:gd name="T8" fmla="*/ 3 w 16"/>
                <a:gd name="T9" fmla="*/ 6 h 12"/>
                <a:gd name="T10" fmla="*/ 10 w 16"/>
                <a:gd name="T11" fmla="*/ 11 h 12"/>
                <a:gd name="T12" fmla="*/ 15 w 16"/>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6" h="12">
                  <a:moveTo>
                    <a:pt x="15" y="11"/>
                  </a:moveTo>
                  <a:cubicBezTo>
                    <a:pt x="16" y="9"/>
                    <a:pt x="15" y="7"/>
                    <a:pt x="13" y="6"/>
                  </a:cubicBezTo>
                  <a:cubicBezTo>
                    <a:pt x="6" y="1"/>
                    <a:pt x="6" y="1"/>
                    <a:pt x="6" y="1"/>
                  </a:cubicBezTo>
                  <a:cubicBezTo>
                    <a:pt x="4" y="0"/>
                    <a:pt x="2" y="0"/>
                    <a:pt x="1" y="1"/>
                  </a:cubicBezTo>
                  <a:cubicBezTo>
                    <a:pt x="0" y="2"/>
                    <a:pt x="1" y="4"/>
                    <a:pt x="3" y="6"/>
                  </a:cubicBezTo>
                  <a:cubicBezTo>
                    <a:pt x="10" y="11"/>
                    <a:pt x="10" y="11"/>
                    <a:pt x="10" y="11"/>
                  </a:cubicBezTo>
                  <a:cubicBezTo>
                    <a:pt x="12" y="12"/>
                    <a:pt x="14" y="12"/>
                    <a:pt x="15"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5">
              <a:extLst>
                <a:ext uri="{FF2B5EF4-FFF2-40B4-BE49-F238E27FC236}">
                  <a16:creationId xmlns="" xmlns:a16="http://schemas.microsoft.com/office/drawing/2014/main" id="{2E00D8C5-FCF0-4D5E-81D8-6917912D2E87}"/>
                </a:ext>
              </a:extLst>
            </p:cNvPr>
            <p:cNvSpPr>
              <a:spLocks/>
            </p:cNvSpPr>
            <p:nvPr/>
          </p:nvSpPr>
          <p:spPr bwMode="auto">
            <a:xfrm>
              <a:off x="6429376" y="4133850"/>
              <a:ext cx="168275" cy="242888"/>
            </a:xfrm>
            <a:custGeom>
              <a:avLst/>
              <a:gdLst>
                <a:gd name="T0" fmla="*/ 89 w 91"/>
                <a:gd name="T1" fmla="*/ 14 h 131"/>
                <a:gd name="T2" fmla="*/ 69 w 91"/>
                <a:gd name="T3" fmla="*/ 1 h 131"/>
                <a:gd name="T4" fmla="*/ 64 w 91"/>
                <a:gd name="T5" fmla="*/ 2 h 131"/>
                <a:gd name="T6" fmla="*/ 55 w 91"/>
                <a:gd name="T7" fmla="*/ 15 h 131"/>
                <a:gd name="T8" fmla="*/ 56 w 91"/>
                <a:gd name="T9" fmla="*/ 20 h 131"/>
                <a:gd name="T10" fmla="*/ 63 w 91"/>
                <a:gd name="T11" fmla="*/ 25 h 131"/>
                <a:gd name="T12" fmla="*/ 0 w 91"/>
                <a:gd name="T13" fmla="*/ 118 h 131"/>
                <a:gd name="T14" fmla="*/ 1 w 91"/>
                <a:gd name="T15" fmla="*/ 131 h 131"/>
                <a:gd name="T16" fmla="*/ 70 w 91"/>
                <a:gd name="T17" fmla="*/ 30 h 131"/>
                <a:gd name="T18" fmla="*/ 76 w 91"/>
                <a:gd name="T19" fmla="*/ 33 h 131"/>
                <a:gd name="T20" fmla="*/ 81 w 91"/>
                <a:gd name="T21" fmla="*/ 32 h 131"/>
                <a:gd name="T22" fmla="*/ 90 w 91"/>
                <a:gd name="T23" fmla="*/ 19 h 131"/>
                <a:gd name="T24" fmla="*/ 89 w 91"/>
                <a:gd name="T25" fmla="*/ 1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31">
                  <a:moveTo>
                    <a:pt x="89" y="14"/>
                  </a:moveTo>
                  <a:cubicBezTo>
                    <a:pt x="69" y="1"/>
                    <a:pt x="69" y="1"/>
                    <a:pt x="69" y="1"/>
                  </a:cubicBezTo>
                  <a:cubicBezTo>
                    <a:pt x="68" y="0"/>
                    <a:pt x="65" y="0"/>
                    <a:pt x="64" y="2"/>
                  </a:cubicBezTo>
                  <a:cubicBezTo>
                    <a:pt x="55" y="15"/>
                    <a:pt x="55" y="15"/>
                    <a:pt x="55" y="15"/>
                  </a:cubicBezTo>
                  <a:cubicBezTo>
                    <a:pt x="54" y="17"/>
                    <a:pt x="55" y="19"/>
                    <a:pt x="56" y="20"/>
                  </a:cubicBezTo>
                  <a:cubicBezTo>
                    <a:pt x="63" y="25"/>
                    <a:pt x="63" y="25"/>
                    <a:pt x="63" y="25"/>
                  </a:cubicBezTo>
                  <a:cubicBezTo>
                    <a:pt x="0" y="118"/>
                    <a:pt x="0" y="118"/>
                    <a:pt x="0" y="118"/>
                  </a:cubicBezTo>
                  <a:cubicBezTo>
                    <a:pt x="1" y="131"/>
                    <a:pt x="1" y="131"/>
                    <a:pt x="1" y="131"/>
                  </a:cubicBezTo>
                  <a:cubicBezTo>
                    <a:pt x="70" y="30"/>
                    <a:pt x="70" y="30"/>
                    <a:pt x="70" y="30"/>
                  </a:cubicBezTo>
                  <a:cubicBezTo>
                    <a:pt x="76" y="33"/>
                    <a:pt x="76" y="33"/>
                    <a:pt x="76" y="33"/>
                  </a:cubicBezTo>
                  <a:cubicBezTo>
                    <a:pt x="77" y="35"/>
                    <a:pt x="80" y="34"/>
                    <a:pt x="81" y="32"/>
                  </a:cubicBezTo>
                  <a:cubicBezTo>
                    <a:pt x="90" y="19"/>
                    <a:pt x="90" y="19"/>
                    <a:pt x="90" y="19"/>
                  </a:cubicBezTo>
                  <a:cubicBezTo>
                    <a:pt x="91" y="17"/>
                    <a:pt x="90" y="15"/>
                    <a:pt x="89"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6" name="Group 62">
            <a:extLst>
              <a:ext uri="{FF2B5EF4-FFF2-40B4-BE49-F238E27FC236}">
                <a16:creationId xmlns="" xmlns:a16="http://schemas.microsoft.com/office/drawing/2014/main" id="{A46CA98E-DD1B-4E58-807A-87EF506395CA}"/>
              </a:ext>
            </a:extLst>
          </p:cNvPr>
          <p:cNvGrpSpPr/>
          <p:nvPr/>
        </p:nvGrpSpPr>
        <p:grpSpPr>
          <a:xfrm>
            <a:off x="4342664" y="5115059"/>
            <a:ext cx="844241" cy="794087"/>
            <a:chOff x="4319588" y="1922463"/>
            <a:chExt cx="1323975" cy="1327150"/>
          </a:xfrm>
        </p:grpSpPr>
        <p:sp>
          <p:nvSpPr>
            <p:cNvPr id="64" name="Oval 63">
              <a:extLst>
                <a:ext uri="{FF2B5EF4-FFF2-40B4-BE49-F238E27FC236}">
                  <a16:creationId xmlns="" xmlns:a16="http://schemas.microsoft.com/office/drawing/2014/main" id="{34836FC9-3CC7-4424-B7E0-5361EECCE203}"/>
                </a:ext>
              </a:extLst>
            </p:cNvPr>
            <p:cNvSpPr>
              <a:spLocks noChangeArrowheads="1"/>
            </p:cNvSpPr>
            <p:nvPr/>
          </p:nvSpPr>
          <p:spPr bwMode="auto">
            <a:xfrm>
              <a:off x="4319588" y="1922463"/>
              <a:ext cx="1323975" cy="1327150"/>
            </a:xfrm>
            <a:prstGeom prst="ellipse">
              <a:avLst/>
            </a:prstGeom>
            <a:solidFill>
              <a:srgbClr val="9986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5" name="Freeform 49">
              <a:extLst>
                <a:ext uri="{FF2B5EF4-FFF2-40B4-BE49-F238E27FC236}">
                  <a16:creationId xmlns="" xmlns:a16="http://schemas.microsoft.com/office/drawing/2014/main" id="{E76129CD-65FA-4533-ACD0-E86A5E6747B9}"/>
                </a:ext>
              </a:extLst>
            </p:cNvPr>
            <p:cNvSpPr>
              <a:spLocks/>
            </p:cNvSpPr>
            <p:nvPr/>
          </p:nvSpPr>
          <p:spPr bwMode="auto">
            <a:xfrm>
              <a:off x="4653425" y="2264969"/>
              <a:ext cx="990137" cy="984644"/>
            </a:xfrm>
            <a:custGeom>
              <a:avLst/>
              <a:gdLst>
                <a:gd name="T0" fmla="*/ 159 w 518"/>
                <a:gd name="T1" fmla="*/ 0 h 602"/>
                <a:gd name="T2" fmla="*/ 146 w 518"/>
                <a:gd name="T3" fmla="*/ 3 h 602"/>
                <a:gd name="T4" fmla="*/ 125 w 518"/>
                <a:gd name="T5" fmla="*/ 43 h 602"/>
                <a:gd name="T6" fmla="*/ 125 w 518"/>
                <a:gd name="T7" fmla="*/ 60 h 602"/>
                <a:gd name="T8" fmla="*/ 97 w 518"/>
                <a:gd name="T9" fmla="*/ 58 h 602"/>
                <a:gd name="T10" fmla="*/ 77 w 518"/>
                <a:gd name="T11" fmla="*/ 73 h 602"/>
                <a:gd name="T12" fmla="*/ 68 w 518"/>
                <a:gd name="T13" fmla="*/ 65 h 602"/>
                <a:gd name="T14" fmla="*/ 51 w 518"/>
                <a:gd name="T15" fmla="*/ 64 h 602"/>
                <a:gd name="T16" fmla="*/ 13 w 518"/>
                <a:gd name="T17" fmla="*/ 84 h 602"/>
                <a:gd name="T18" fmla="*/ 7 w 518"/>
                <a:gd name="T19" fmla="*/ 170 h 602"/>
                <a:gd name="T20" fmla="*/ 7 w 518"/>
                <a:gd name="T21" fmla="*/ 310 h 602"/>
                <a:gd name="T22" fmla="*/ 9 w 518"/>
                <a:gd name="T23" fmla="*/ 393 h 602"/>
                <a:gd name="T24" fmla="*/ 25 w 518"/>
                <a:gd name="T25" fmla="*/ 416 h 602"/>
                <a:gd name="T26" fmla="*/ 211 w 518"/>
                <a:gd name="T27" fmla="*/ 602 h 602"/>
                <a:gd name="T28" fmla="*/ 518 w 518"/>
                <a:gd name="T29" fmla="*/ 290 h 602"/>
                <a:gd name="T30" fmla="*/ 298 w 518"/>
                <a:gd name="T31" fmla="*/ 71 h 602"/>
                <a:gd name="T32" fmla="*/ 267 w 518"/>
                <a:gd name="T33" fmla="*/ 61 h 602"/>
                <a:gd name="T34" fmla="*/ 257 w 518"/>
                <a:gd name="T35" fmla="*/ 73 h 602"/>
                <a:gd name="T36" fmla="*/ 235 w 518"/>
                <a:gd name="T37" fmla="*/ 60 h 602"/>
                <a:gd name="T38" fmla="*/ 184 w 518"/>
                <a:gd name="T39" fmla="*/ 9 h 602"/>
                <a:gd name="T40" fmla="*/ 159 w 518"/>
                <a:gd name="T41" fmla="*/ 0 h 602"/>
                <a:gd name="connsiteX0" fmla="*/ 2976 w 9907"/>
                <a:gd name="connsiteY0" fmla="*/ 0 h 10000"/>
                <a:gd name="connsiteX1" fmla="*/ 2726 w 9907"/>
                <a:gd name="connsiteY1" fmla="*/ 50 h 10000"/>
                <a:gd name="connsiteX2" fmla="*/ 2320 w 9907"/>
                <a:gd name="connsiteY2" fmla="*/ 714 h 10000"/>
                <a:gd name="connsiteX3" fmla="*/ 2320 w 9907"/>
                <a:gd name="connsiteY3" fmla="*/ 997 h 10000"/>
                <a:gd name="connsiteX4" fmla="*/ 1780 w 9907"/>
                <a:gd name="connsiteY4" fmla="*/ 963 h 10000"/>
                <a:gd name="connsiteX5" fmla="*/ 1393 w 9907"/>
                <a:gd name="connsiteY5" fmla="*/ 1213 h 10000"/>
                <a:gd name="connsiteX6" fmla="*/ 1220 w 9907"/>
                <a:gd name="connsiteY6" fmla="*/ 1080 h 10000"/>
                <a:gd name="connsiteX7" fmla="*/ 892 w 9907"/>
                <a:gd name="connsiteY7" fmla="*/ 1063 h 10000"/>
                <a:gd name="connsiteX8" fmla="*/ 158 w 9907"/>
                <a:gd name="connsiteY8" fmla="*/ 1395 h 10000"/>
                <a:gd name="connsiteX9" fmla="*/ 42 w 9907"/>
                <a:gd name="connsiteY9" fmla="*/ 2824 h 10000"/>
                <a:gd name="connsiteX10" fmla="*/ 42 w 9907"/>
                <a:gd name="connsiteY10" fmla="*/ 5150 h 10000"/>
                <a:gd name="connsiteX11" fmla="*/ 81 w 9907"/>
                <a:gd name="connsiteY11" fmla="*/ 6528 h 10000"/>
                <a:gd name="connsiteX12" fmla="*/ 390 w 9907"/>
                <a:gd name="connsiteY12" fmla="*/ 6910 h 10000"/>
                <a:gd name="connsiteX13" fmla="*/ 3980 w 9907"/>
                <a:gd name="connsiteY13" fmla="*/ 10000 h 10000"/>
                <a:gd name="connsiteX14" fmla="*/ 9907 w 9907"/>
                <a:gd name="connsiteY14" fmla="*/ 4817 h 10000"/>
                <a:gd name="connsiteX15" fmla="*/ 6476 w 9907"/>
                <a:gd name="connsiteY15" fmla="*/ 1208 h 10000"/>
                <a:gd name="connsiteX16" fmla="*/ 5061 w 9907"/>
                <a:gd name="connsiteY16" fmla="*/ 1013 h 10000"/>
                <a:gd name="connsiteX17" fmla="*/ 4868 w 9907"/>
                <a:gd name="connsiteY17" fmla="*/ 1213 h 10000"/>
                <a:gd name="connsiteX18" fmla="*/ 4444 w 9907"/>
                <a:gd name="connsiteY18" fmla="*/ 997 h 10000"/>
                <a:gd name="connsiteX19" fmla="*/ 3459 w 9907"/>
                <a:gd name="connsiteY19" fmla="*/ 150 h 10000"/>
                <a:gd name="connsiteX20" fmla="*/ 2976 w 9907"/>
                <a:gd name="connsiteY20" fmla="*/ 0 h 10000"/>
                <a:gd name="connsiteX0" fmla="*/ 3004 w 10000"/>
                <a:gd name="connsiteY0" fmla="*/ 0 h 10000"/>
                <a:gd name="connsiteX1" fmla="*/ 2752 w 10000"/>
                <a:gd name="connsiteY1" fmla="*/ 50 h 10000"/>
                <a:gd name="connsiteX2" fmla="*/ 2342 w 10000"/>
                <a:gd name="connsiteY2" fmla="*/ 714 h 10000"/>
                <a:gd name="connsiteX3" fmla="*/ 2342 w 10000"/>
                <a:gd name="connsiteY3" fmla="*/ 997 h 10000"/>
                <a:gd name="connsiteX4" fmla="*/ 1797 w 10000"/>
                <a:gd name="connsiteY4" fmla="*/ 963 h 10000"/>
                <a:gd name="connsiteX5" fmla="*/ 1406 w 10000"/>
                <a:gd name="connsiteY5" fmla="*/ 1213 h 10000"/>
                <a:gd name="connsiteX6" fmla="*/ 1231 w 10000"/>
                <a:gd name="connsiteY6" fmla="*/ 1080 h 10000"/>
                <a:gd name="connsiteX7" fmla="*/ 900 w 10000"/>
                <a:gd name="connsiteY7" fmla="*/ 1063 h 10000"/>
                <a:gd name="connsiteX8" fmla="*/ 159 w 10000"/>
                <a:gd name="connsiteY8" fmla="*/ 1395 h 10000"/>
                <a:gd name="connsiteX9" fmla="*/ 42 w 10000"/>
                <a:gd name="connsiteY9" fmla="*/ 2824 h 10000"/>
                <a:gd name="connsiteX10" fmla="*/ 42 w 10000"/>
                <a:gd name="connsiteY10" fmla="*/ 5150 h 10000"/>
                <a:gd name="connsiteX11" fmla="*/ 82 w 10000"/>
                <a:gd name="connsiteY11" fmla="*/ 6528 h 10000"/>
                <a:gd name="connsiteX12" fmla="*/ 394 w 10000"/>
                <a:gd name="connsiteY12" fmla="*/ 6910 h 10000"/>
                <a:gd name="connsiteX13" fmla="*/ 4017 w 10000"/>
                <a:gd name="connsiteY13" fmla="*/ 10000 h 10000"/>
                <a:gd name="connsiteX14" fmla="*/ 10000 w 10000"/>
                <a:gd name="connsiteY14" fmla="*/ 4817 h 10000"/>
                <a:gd name="connsiteX15" fmla="*/ 6537 w 10000"/>
                <a:gd name="connsiteY15" fmla="*/ 1208 h 10000"/>
                <a:gd name="connsiteX16" fmla="*/ 5109 w 10000"/>
                <a:gd name="connsiteY16" fmla="*/ 1013 h 10000"/>
                <a:gd name="connsiteX17" fmla="*/ 4914 w 10000"/>
                <a:gd name="connsiteY17" fmla="*/ 1213 h 10000"/>
                <a:gd name="connsiteX18" fmla="*/ 4486 w 10000"/>
                <a:gd name="connsiteY18" fmla="*/ 997 h 10000"/>
                <a:gd name="connsiteX19" fmla="*/ 3903 w 10000"/>
                <a:gd name="connsiteY19" fmla="*/ 1025 h 10000"/>
                <a:gd name="connsiteX20" fmla="*/ 3004 w 10000"/>
                <a:gd name="connsiteY20" fmla="*/ 0 h 10000"/>
                <a:gd name="connsiteX0" fmla="*/ 3004 w 10000"/>
                <a:gd name="connsiteY0" fmla="*/ 0 h 10000"/>
                <a:gd name="connsiteX1" fmla="*/ 2752 w 10000"/>
                <a:gd name="connsiteY1" fmla="*/ 50 h 10000"/>
                <a:gd name="connsiteX2" fmla="*/ 2342 w 10000"/>
                <a:gd name="connsiteY2" fmla="*/ 714 h 10000"/>
                <a:gd name="connsiteX3" fmla="*/ 2342 w 10000"/>
                <a:gd name="connsiteY3" fmla="*/ 997 h 10000"/>
                <a:gd name="connsiteX4" fmla="*/ 1797 w 10000"/>
                <a:gd name="connsiteY4" fmla="*/ 963 h 10000"/>
                <a:gd name="connsiteX5" fmla="*/ 1406 w 10000"/>
                <a:gd name="connsiteY5" fmla="*/ 1213 h 10000"/>
                <a:gd name="connsiteX6" fmla="*/ 1231 w 10000"/>
                <a:gd name="connsiteY6" fmla="*/ 1080 h 10000"/>
                <a:gd name="connsiteX7" fmla="*/ 900 w 10000"/>
                <a:gd name="connsiteY7" fmla="*/ 1063 h 10000"/>
                <a:gd name="connsiteX8" fmla="*/ 159 w 10000"/>
                <a:gd name="connsiteY8" fmla="*/ 1395 h 10000"/>
                <a:gd name="connsiteX9" fmla="*/ 42 w 10000"/>
                <a:gd name="connsiteY9" fmla="*/ 2824 h 10000"/>
                <a:gd name="connsiteX10" fmla="*/ 42 w 10000"/>
                <a:gd name="connsiteY10" fmla="*/ 5150 h 10000"/>
                <a:gd name="connsiteX11" fmla="*/ 82 w 10000"/>
                <a:gd name="connsiteY11" fmla="*/ 6528 h 10000"/>
                <a:gd name="connsiteX12" fmla="*/ 394 w 10000"/>
                <a:gd name="connsiteY12" fmla="*/ 6910 h 10000"/>
                <a:gd name="connsiteX13" fmla="*/ 4017 w 10000"/>
                <a:gd name="connsiteY13" fmla="*/ 10000 h 10000"/>
                <a:gd name="connsiteX14" fmla="*/ 10000 w 10000"/>
                <a:gd name="connsiteY14" fmla="*/ 4817 h 10000"/>
                <a:gd name="connsiteX15" fmla="*/ 6537 w 10000"/>
                <a:gd name="connsiteY15" fmla="*/ 1208 h 10000"/>
                <a:gd name="connsiteX16" fmla="*/ 5109 w 10000"/>
                <a:gd name="connsiteY16" fmla="*/ 1013 h 10000"/>
                <a:gd name="connsiteX17" fmla="*/ 4914 w 10000"/>
                <a:gd name="connsiteY17" fmla="*/ 1213 h 10000"/>
                <a:gd name="connsiteX18" fmla="*/ 4486 w 10000"/>
                <a:gd name="connsiteY18" fmla="*/ 997 h 10000"/>
                <a:gd name="connsiteX19" fmla="*/ 3903 w 10000"/>
                <a:gd name="connsiteY19" fmla="*/ 1025 h 10000"/>
                <a:gd name="connsiteX20" fmla="*/ 3004 w 10000"/>
                <a:gd name="connsiteY20" fmla="*/ 0 h 10000"/>
                <a:gd name="connsiteX0" fmla="*/ 3004 w 10000"/>
                <a:gd name="connsiteY0" fmla="*/ 0 h 10000"/>
                <a:gd name="connsiteX1" fmla="*/ 2752 w 10000"/>
                <a:gd name="connsiteY1" fmla="*/ 50 h 10000"/>
                <a:gd name="connsiteX2" fmla="*/ 2342 w 10000"/>
                <a:gd name="connsiteY2" fmla="*/ 714 h 10000"/>
                <a:gd name="connsiteX3" fmla="*/ 2342 w 10000"/>
                <a:gd name="connsiteY3" fmla="*/ 997 h 10000"/>
                <a:gd name="connsiteX4" fmla="*/ 1797 w 10000"/>
                <a:gd name="connsiteY4" fmla="*/ 963 h 10000"/>
                <a:gd name="connsiteX5" fmla="*/ 1406 w 10000"/>
                <a:gd name="connsiteY5" fmla="*/ 1213 h 10000"/>
                <a:gd name="connsiteX6" fmla="*/ 1231 w 10000"/>
                <a:gd name="connsiteY6" fmla="*/ 1080 h 10000"/>
                <a:gd name="connsiteX7" fmla="*/ 900 w 10000"/>
                <a:gd name="connsiteY7" fmla="*/ 1063 h 10000"/>
                <a:gd name="connsiteX8" fmla="*/ 159 w 10000"/>
                <a:gd name="connsiteY8" fmla="*/ 1395 h 10000"/>
                <a:gd name="connsiteX9" fmla="*/ 42 w 10000"/>
                <a:gd name="connsiteY9" fmla="*/ 2824 h 10000"/>
                <a:gd name="connsiteX10" fmla="*/ 42 w 10000"/>
                <a:gd name="connsiteY10" fmla="*/ 5150 h 10000"/>
                <a:gd name="connsiteX11" fmla="*/ 82 w 10000"/>
                <a:gd name="connsiteY11" fmla="*/ 6528 h 10000"/>
                <a:gd name="connsiteX12" fmla="*/ 394 w 10000"/>
                <a:gd name="connsiteY12" fmla="*/ 6910 h 10000"/>
                <a:gd name="connsiteX13" fmla="*/ 4017 w 10000"/>
                <a:gd name="connsiteY13" fmla="*/ 10000 h 10000"/>
                <a:gd name="connsiteX14" fmla="*/ 10000 w 10000"/>
                <a:gd name="connsiteY14" fmla="*/ 4817 h 10000"/>
                <a:gd name="connsiteX15" fmla="*/ 6537 w 10000"/>
                <a:gd name="connsiteY15" fmla="*/ 1208 h 10000"/>
                <a:gd name="connsiteX16" fmla="*/ 5109 w 10000"/>
                <a:gd name="connsiteY16" fmla="*/ 1013 h 10000"/>
                <a:gd name="connsiteX17" fmla="*/ 4914 w 10000"/>
                <a:gd name="connsiteY17" fmla="*/ 1213 h 10000"/>
                <a:gd name="connsiteX18" fmla="*/ 4486 w 10000"/>
                <a:gd name="connsiteY18" fmla="*/ 997 h 10000"/>
                <a:gd name="connsiteX19" fmla="*/ 3004 w 10000"/>
                <a:gd name="connsiteY19" fmla="*/ 0 h 10000"/>
                <a:gd name="connsiteX0" fmla="*/ 3004 w 10000"/>
                <a:gd name="connsiteY0" fmla="*/ 0 h 10000"/>
                <a:gd name="connsiteX1" fmla="*/ 2752 w 10000"/>
                <a:gd name="connsiteY1" fmla="*/ 50 h 10000"/>
                <a:gd name="connsiteX2" fmla="*/ 2342 w 10000"/>
                <a:gd name="connsiteY2" fmla="*/ 714 h 10000"/>
                <a:gd name="connsiteX3" fmla="*/ 2342 w 10000"/>
                <a:gd name="connsiteY3" fmla="*/ 997 h 10000"/>
                <a:gd name="connsiteX4" fmla="*/ 1797 w 10000"/>
                <a:gd name="connsiteY4" fmla="*/ 963 h 10000"/>
                <a:gd name="connsiteX5" fmla="*/ 1406 w 10000"/>
                <a:gd name="connsiteY5" fmla="*/ 1213 h 10000"/>
                <a:gd name="connsiteX6" fmla="*/ 1231 w 10000"/>
                <a:gd name="connsiteY6" fmla="*/ 1080 h 10000"/>
                <a:gd name="connsiteX7" fmla="*/ 900 w 10000"/>
                <a:gd name="connsiteY7" fmla="*/ 1063 h 10000"/>
                <a:gd name="connsiteX8" fmla="*/ 159 w 10000"/>
                <a:gd name="connsiteY8" fmla="*/ 1395 h 10000"/>
                <a:gd name="connsiteX9" fmla="*/ 42 w 10000"/>
                <a:gd name="connsiteY9" fmla="*/ 2824 h 10000"/>
                <a:gd name="connsiteX10" fmla="*/ 42 w 10000"/>
                <a:gd name="connsiteY10" fmla="*/ 5150 h 10000"/>
                <a:gd name="connsiteX11" fmla="*/ 82 w 10000"/>
                <a:gd name="connsiteY11" fmla="*/ 6528 h 10000"/>
                <a:gd name="connsiteX12" fmla="*/ 394 w 10000"/>
                <a:gd name="connsiteY12" fmla="*/ 6910 h 10000"/>
                <a:gd name="connsiteX13" fmla="*/ 4017 w 10000"/>
                <a:gd name="connsiteY13" fmla="*/ 10000 h 10000"/>
                <a:gd name="connsiteX14" fmla="*/ 10000 w 10000"/>
                <a:gd name="connsiteY14" fmla="*/ 4817 h 10000"/>
                <a:gd name="connsiteX15" fmla="*/ 6537 w 10000"/>
                <a:gd name="connsiteY15" fmla="*/ 1208 h 10000"/>
                <a:gd name="connsiteX16" fmla="*/ 5109 w 10000"/>
                <a:gd name="connsiteY16" fmla="*/ 1013 h 10000"/>
                <a:gd name="connsiteX17" fmla="*/ 4914 w 10000"/>
                <a:gd name="connsiteY17" fmla="*/ 1213 h 10000"/>
                <a:gd name="connsiteX18" fmla="*/ 4486 w 10000"/>
                <a:gd name="connsiteY18" fmla="*/ 997 h 10000"/>
                <a:gd name="connsiteX0" fmla="*/ 3004 w 10000"/>
                <a:gd name="connsiteY0" fmla="*/ 0 h 10000"/>
                <a:gd name="connsiteX1" fmla="*/ 2342 w 10000"/>
                <a:gd name="connsiteY1" fmla="*/ 714 h 10000"/>
                <a:gd name="connsiteX2" fmla="*/ 2342 w 10000"/>
                <a:gd name="connsiteY2" fmla="*/ 997 h 10000"/>
                <a:gd name="connsiteX3" fmla="*/ 1797 w 10000"/>
                <a:gd name="connsiteY3" fmla="*/ 963 h 10000"/>
                <a:gd name="connsiteX4" fmla="*/ 1406 w 10000"/>
                <a:gd name="connsiteY4" fmla="*/ 1213 h 10000"/>
                <a:gd name="connsiteX5" fmla="*/ 1231 w 10000"/>
                <a:gd name="connsiteY5" fmla="*/ 1080 h 10000"/>
                <a:gd name="connsiteX6" fmla="*/ 900 w 10000"/>
                <a:gd name="connsiteY6" fmla="*/ 1063 h 10000"/>
                <a:gd name="connsiteX7" fmla="*/ 159 w 10000"/>
                <a:gd name="connsiteY7" fmla="*/ 1395 h 10000"/>
                <a:gd name="connsiteX8" fmla="*/ 42 w 10000"/>
                <a:gd name="connsiteY8" fmla="*/ 2824 h 10000"/>
                <a:gd name="connsiteX9" fmla="*/ 42 w 10000"/>
                <a:gd name="connsiteY9" fmla="*/ 5150 h 10000"/>
                <a:gd name="connsiteX10" fmla="*/ 82 w 10000"/>
                <a:gd name="connsiteY10" fmla="*/ 6528 h 10000"/>
                <a:gd name="connsiteX11" fmla="*/ 394 w 10000"/>
                <a:gd name="connsiteY11" fmla="*/ 6910 h 10000"/>
                <a:gd name="connsiteX12" fmla="*/ 4017 w 10000"/>
                <a:gd name="connsiteY12" fmla="*/ 10000 h 10000"/>
                <a:gd name="connsiteX13" fmla="*/ 10000 w 10000"/>
                <a:gd name="connsiteY13" fmla="*/ 4817 h 10000"/>
                <a:gd name="connsiteX14" fmla="*/ 6537 w 10000"/>
                <a:gd name="connsiteY14" fmla="*/ 1208 h 10000"/>
                <a:gd name="connsiteX15" fmla="*/ 5109 w 10000"/>
                <a:gd name="connsiteY15" fmla="*/ 1013 h 10000"/>
                <a:gd name="connsiteX16" fmla="*/ 4914 w 10000"/>
                <a:gd name="connsiteY16" fmla="*/ 1213 h 10000"/>
                <a:gd name="connsiteX17" fmla="*/ 4486 w 10000"/>
                <a:gd name="connsiteY17" fmla="*/ 997 h 10000"/>
                <a:gd name="connsiteX0" fmla="*/ 2342 w 10000"/>
                <a:gd name="connsiteY0" fmla="*/ 0 h 9286"/>
                <a:gd name="connsiteX1" fmla="*/ 2342 w 10000"/>
                <a:gd name="connsiteY1" fmla="*/ 283 h 9286"/>
                <a:gd name="connsiteX2" fmla="*/ 1797 w 10000"/>
                <a:gd name="connsiteY2" fmla="*/ 249 h 9286"/>
                <a:gd name="connsiteX3" fmla="*/ 1406 w 10000"/>
                <a:gd name="connsiteY3" fmla="*/ 499 h 9286"/>
                <a:gd name="connsiteX4" fmla="*/ 1231 w 10000"/>
                <a:gd name="connsiteY4" fmla="*/ 366 h 9286"/>
                <a:gd name="connsiteX5" fmla="*/ 900 w 10000"/>
                <a:gd name="connsiteY5" fmla="*/ 349 h 9286"/>
                <a:gd name="connsiteX6" fmla="*/ 159 w 10000"/>
                <a:gd name="connsiteY6" fmla="*/ 681 h 9286"/>
                <a:gd name="connsiteX7" fmla="*/ 42 w 10000"/>
                <a:gd name="connsiteY7" fmla="*/ 2110 h 9286"/>
                <a:gd name="connsiteX8" fmla="*/ 42 w 10000"/>
                <a:gd name="connsiteY8" fmla="*/ 4436 h 9286"/>
                <a:gd name="connsiteX9" fmla="*/ 82 w 10000"/>
                <a:gd name="connsiteY9" fmla="*/ 5814 h 9286"/>
                <a:gd name="connsiteX10" fmla="*/ 394 w 10000"/>
                <a:gd name="connsiteY10" fmla="*/ 6196 h 9286"/>
                <a:gd name="connsiteX11" fmla="*/ 4017 w 10000"/>
                <a:gd name="connsiteY11" fmla="*/ 9286 h 9286"/>
                <a:gd name="connsiteX12" fmla="*/ 10000 w 10000"/>
                <a:gd name="connsiteY12" fmla="*/ 4103 h 9286"/>
                <a:gd name="connsiteX13" fmla="*/ 6537 w 10000"/>
                <a:gd name="connsiteY13" fmla="*/ 494 h 9286"/>
                <a:gd name="connsiteX14" fmla="*/ 5109 w 10000"/>
                <a:gd name="connsiteY14" fmla="*/ 299 h 9286"/>
                <a:gd name="connsiteX15" fmla="*/ 4914 w 10000"/>
                <a:gd name="connsiteY15" fmla="*/ 499 h 9286"/>
                <a:gd name="connsiteX16" fmla="*/ 4486 w 10000"/>
                <a:gd name="connsiteY16" fmla="*/ 283 h 9286"/>
                <a:gd name="connsiteX0" fmla="*/ 2342 w 10000"/>
                <a:gd name="connsiteY0" fmla="*/ 37 h 9732"/>
                <a:gd name="connsiteX1" fmla="*/ 1797 w 10000"/>
                <a:gd name="connsiteY1" fmla="*/ 0 h 9732"/>
                <a:gd name="connsiteX2" fmla="*/ 1406 w 10000"/>
                <a:gd name="connsiteY2" fmla="*/ 269 h 9732"/>
                <a:gd name="connsiteX3" fmla="*/ 1231 w 10000"/>
                <a:gd name="connsiteY3" fmla="*/ 126 h 9732"/>
                <a:gd name="connsiteX4" fmla="*/ 900 w 10000"/>
                <a:gd name="connsiteY4" fmla="*/ 108 h 9732"/>
                <a:gd name="connsiteX5" fmla="*/ 159 w 10000"/>
                <a:gd name="connsiteY5" fmla="*/ 465 h 9732"/>
                <a:gd name="connsiteX6" fmla="*/ 42 w 10000"/>
                <a:gd name="connsiteY6" fmla="*/ 2004 h 9732"/>
                <a:gd name="connsiteX7" fmla="*/ 42 w 10000"/>
                <a:gd name="connsiteY7" fmla="*/ 4509 h 9732"/>
                <a:gd name="connsiteX8" fmla="*/ 82 w 10000"/>
                <a:gd name="connsiteY8" fmla="*/ 5993 h 9732"/>
                <a:gd name="connsiteX9" fmla="*/ 394 w 10000"/>
                <a:gd name="connsiteY9" fmla="*/ 6404 h 9732"/>
                <a:gd name="connsiteX10" fmla="*/ 4017 w 10000"/>
                <a:gd name="connsiteY10" fmla="*/ 9732 h 9732"/>
                <a:gd name="connsiteX11" fmla="*/ 10000 w 10000"/>
                <a:gd name="connsiteY11" fmla="*/ 4150 h 9732"/>
                <a:gd name="connsiteX12" fmla="*/ 6537 w 10000"/>
                <a:gd name="connsiteY12" fmla="*/ 264 h 9732"/>
                <a:gd name="connsiteX13" fmla="*/ 5109 w 10000"/>
                <a:gd name="connsiteY13" fmla="*/ 54 h 9732"/>
                <a:gd name="connsiteX14" fmla="*/ 4914 w 10000"/>
                <a:gd name="connsiteY14" fmla="*/ 269 h 9732"/>
                <a:gd name="connsiteX15" fmla="*/ 4486 w 10000"/>
                <a:gd name="connsiteY15" fmla="*/ 37 h 9732"/>
                <a:gd name="connsiteX0" fmla="*/ 1797 w 10000"/>
                <a:gd name="connsiteY0" fmla="*/ 0 h 10000"/>
                <a:gd name="connsiteX1" fmla="*/ 1406 w 10000"/>
                <a:gd name="connsiteY1" fmla="*/ 276 h 10000"/>
                <a:gd name="connsiteX2" fmla="*/ 1231 w 10000"/>
                <a:gd name="connsiteY2" fmla="*/ 129 h 10000"/>
                <a:gd name="connsiteX3" fmla="*/ 900 w 10000"/>
                <a:gd name="connsiteY3" fmla="*/ 111 h 10000"/>
                <a:gd name="connsiteX4" fmla="*/ 159 w 10000"/>
                <a:gd name="connsiteY4" fmla="*/ 478 h 10000"/>
                <a:gd name="connsiteX5" fmla="*/ 42 w 10000"/>
                <a:gd name="connsiteY5" fmla="*/ 2059 h 10000"/>
                <a:gd name="connsiteX6" fmla="*/ 42 w 10000"/>
                <a:gd name="connsiteY6" fmla="*/ 4633 h 10000"/>
                <a:gd name="connsiteX7" fmla="*/ 82 w 10000"/>
                <a:gd name="connsiteY7" fmla="*/ 6158 h 10000"/>
                <a:gd name="connsiteX8" fmla="*/ 394 w 10000"/>
                <a:gd name="connsiteY8" fmla="*/ 6580 h 10000"/>
                <a:gd name="connsiteX9" fmla="*/ 4017 w 10000"/>
                <a:gd name="connsiteY9" fmla="*/ 10000 h 10000"/>
                <a:gd name="connsiteX10" fmla="*/ 10000 w 10000"/>
                <a:gd name="connsiteY10" fmla="*/ 4264 h 10000"/>
                <a:gd name="connsiteX11" fmla="*/ 6537 w 10000"/>
                <a:gd name="connsiteY11" fmla="*/ 271 h 10000"/>
                <a:gd name="connsiteX12" fmla="*/ 5109 w 10000"/>
                <a:gd name="connsiteY12" fmla="*/ 55 h 10000"/>
                <a:gd name="connsiteX13" fmla="*/ 4914 w 10000"/>
                <a:gd name="connsiteY13" fmla="*/ 276 h 10000"/>
                <a:gd name="connsiteX14" fmla="*/ 4486 w 10000"/>
                <a:gd name="connsiteY14" fmla="*/ 38 h 10000"/>
                <a:gd name="connsiteX0" fmla="*/ 1406 w 10000"/>
                <a:gd name="connsiteY0" fmla="*/ 238 h 9962"/>
                <a:gd name="connsiteX1" fmla="*/ 1231 w 10000"/>
                <a:gd name="connsiteY1" fmla="*/ 91 h 9962"/>
                <a:gd name="connsiteX2" fmla="*/ 900 w 10000"/>
                <a:gd name="connsiteY2" fmla="*/ 73 h 9962"/>
                <a:gd name="connsiteX3" fmla="*/ 159 w 10000"/>
                <a:gd name="connsiteY3" fmla="*/ 440 h 9962"/>
                <a:gd name="connsiteX4" fmla="*/ 42 w 10000"/>
                <a:gd name="connsiteY4" fmla="*/ 2021 h 9962"/>
                <a:gd name="connsiteX5" fmla="*/ 42 w 10000"/>
                <a:gd name="connsiteY5" fmla="*/ 4595 h 9962"/>
                <a:gd name="connsiteX6" fmla="*/ 82 w 10000"/>
                <a:gd name="connsiteY6" fmla="*/ 6120 h 9962"/>
                <a:gd name="connsiteX7" fmla="*/ 394 w 10000"/>
                <a:gd name="connsiteY7" fmla="*/ 6542 h 9962"/>
                <a:gd name="connsiteX8" fmla="*/ 4017 w 10000"/>
                <a:gd name="connsiteY8" fmla="*/ 9962 h 9962"/>
                <a:gd name="connsiteX9" fmla="*/ 10000 w 10000"/>
                <a:gd name="connsiteY9" fmla="*/ 4226 h 9962"/>
                <a:gd name="connsiteX10" fmla="*/ 6537 w 10000"/>
                <a:gd name="connsiteY10" fmla="*/ 233 h 9962"/>
                <a:gd name="connsiteX11" fmla="*/ 5109 w 10000"/>
                <a:gd name="connsiteY11" fmla="*/ 17 h 9962"/>
                <a:gd name="connsiteX12" fmla="*/ 4914 w 10000"/>
                <a:gd name="connsiteY12" fmla="*/ 238 h 9962"/>
                <a:gd name="connsiteX13" fmla="*/ 4486 w 10000"/>
                <a:gd name="connsiteY13" fmla="*/ 0 h 9962"/>
                <a:gd name="connsiteX0" fmla="*/ 1406 w 10000"/>
                <a:gd name="connsiteY0" fmla="*/ 239 h 10000"/>
                <a:gd name="connsiteX1" fmla="*/ 900 w 10000"/>
                <a:gd name="connsiteY1" fmla="*/ 73 h 10000"/>
                <a:gd name="connsiteX2" fmla="*/ 159 w 10000"/>
                <a:gd name="connsiteY2" fmla="*/ 442 h 10000"/>
                <a:gd name="connsiteX3" fmla="*/ 42 w 10000"/>
                <a:gd name="connsiteY3" fmla="*/ 2029 h 10000"/>
                <a:gd name="connsiteX4" fmla="*/ 42 w 10000"/>
                <a:gd name="connsiteY4" fmla="*/ 4613 h 10000"/>
                <a:gd name="connsiteX5" fmla="*/ 82 w 10000"/>
                <a:gd name="connsiteY5" fmla="*/ 6143 h 10000"/>
                <a:gd name="connsiteX6" fmla="*/ 394 w 10000"/>
                <a:gd name="connsiteY6" fmla="*/ 6567 h 10000"/>
                <a:gd name="connsiteX7" fmla="*/ 4017 w 10000"/>
                <a:gd name="connsiteY7" fmla="*/ 10000 h 10000"/>
                <a:gd name="connsiteX8" fmla="*/ 10000 w 10000"/>
                <a:gd name="connsiteY8" fmla="*/ 4242 h 10000"/>
                <a:gd name="connsiteX9" fmla="*/ 6537 w 10000"/>
                <a:gd name="connsiteY9" fmla="*/ 234 h 10000"/>
                <a:gd name="connsiteX10" fmla="*/ 5109 w 10000"/>
                <a:gd name="connsiteY10" fmla="*/ 17 h 10000"/>
                <a:gd name="connsiteX11" fmla="*/ 4914 w 10000"/>
                <a:gd name="connsiteY11" fmla="*/ 239 h 10000"/>
                <a:gd name="connsiteX12" fmla="*/ 4486 w 10000"/>
                <a:gd name="connsiteY12" fmla="*/ 0 h 10000"/>
                <a:gd name="connsiteX0" fmla="*/ 1406 w 10000"/>
                <a:gd name="connsiteY0" fmla="*/ 239 h 10000"/>
                <a:gd name="connsiteX1" fmla="*/ 159 w 10000"/>
                <a:gd name="connsiteY1" fmla="*/ 442 h 10000"/>
                <a:gd name="connsiteX2" fmla="*/ 42 w 10000"/>
                <a:gd name="connsiteY2" fmla="*/ 2029 h 10000"/>
                <a:gd name="connsiteX3" fmla="*/ 42 w 10000"/>
                <a:gd name="connsiteY3" fmla="*/ 4613 h 10000"/>
                <a:gd name="connsiteX4" fmla="*/ 82 w 10000"/>
                <a:gd name="connsiteY4" fmla="*/ 6143 h 10000"/>
                <a:gd name="connsiteX5" fmla="*/ 394 w 10000"/>
                <a:gd name="connsiteY5" fmla="*/ 6567 h 10000"/>
                <a:gd name="connsiteX6" fmla="*/ 4017 w 10000"/>
                <a:gd name="connsiteY6" fmla="*/ 10000 h 10000"/>
                <a:gd name="connsiteX7" fmla="*/ 10000 w 10000"/>
                <a:gd name="connsiteY7" fmla="*/ 4242 h 10000"/>
                <a:gd name="connsiteX8" fmla="*/ 6537 w 10000"/>
                <a:gd name="connsiteY8" fmla="*/ 234 h 10000"/>
                <a:gd name="connsiteX9" fmla="*/ 5109 w 10000"/>
                <a:gd name="connsiteY9" fmla="*/ 17 h 10000"/>
                <a:gd name="connsiteX10" fmla="*/ 4914 w 10000"/>
                <a:gd name="connsiteY10" fmla="*/ 239 h 10000"/>
                <a:gd name="connsiteX11" fmla="*/ 4486 w 10000"/>
                <a:gd name="connsiteY11" fmla="*/ 0 h 10000"/>
                <a:gd name="connsiteX0" fmla="*/ 159 w 10000"/>
                <a:gd name="connsiteY0" fmla="*/ 442 h 10000"/>
                <a:gd name="connsiteX1" fmla="*/ 42 w 10000"/>
                <a:gd name="connsiteY1" fmla="*/ 2029 h 10000"/>
                <a:gd name="connsiteX2" fmla="*/ 42 w 10000"/>
                <a:gd name="connsiteY2" fmla="*/ 4613 h 10000"/>
                <a:gd name="connsiteX3" fmla="*/ 82 w 10000"/>
                <a:gd name="connsiteY3" fmla="*/ 6143 h 10000"/>
                <a:gd name="connsiteX4" fmla="*/ 394 w 10000"/>
                <a:gd name="connsiteY4" fmla="*/ 6567 h 10000"/>
                <a:gd name="connsiteX5" fmla="*/ 4017 w 10000"/>
                <a:gd name="connsiteY5" fmla="*/ 10000 h 10000"/>
                <a:gd name="connsiteX6" fmla="*/ 10000 w 10000"/>
                <a:gd name="connsiteY6" fmla="*/ 4242 h 10000"/>
                <a:gd name="connsiteX7" fmla="*/ 6537 w 10000"/>
                <a:gd name="connsiteY7" fmla="*/ 234 h 10000"/>
                <a:gd name="connsiteX8" fmla="*/ 5109 w 10000"/>
                <a:gd name="connsiteY8" fmla="*/ 17 h 10000"/>
                <a:gd name="connsiteX9" fmla="*/ 4914 w 10000"/>
                <a:gd name="connsiteY9" fmla="*/ 239 h 10000"/>
                <a:gd name="connsiteX10" fmla="*/ 4486 w 10000"/>
                <a:gd name="connsiteY10" fmla="*/ 0 h 10000"/>
                <a:gd name="connsiteX0" fmla="*/ 42 w 10000"/>
                <a:gd name="connsiteY0" fmla="*/ 2029 h 10000"/>
                <a:gd name="connsiteX1" fmla="*/ 42 w 10000"/>
                <a:gd name="connsiteY1" fmla="*/ 4613 h 10000"/>
                <a:gd name="connsiteX2" fmla="*/ 82 w 10000"/>
                <a:gd name="connsiteY2" fmla="*/ 6143 h 10000"/>
                <a:gd name="connsiteX3" fmla="*/ 394 w 10000"/>
                <a:gd name="connsiteY3" fmla="*/ 6567 h 10000"/>
                <a:gd name="connsiteX4" fmla="*/ 4017 w 10000"/>
                <a:gd name="connsiteY4" fmla="*/ 10000 h 10000"/>
                <a:gd name="connsiteX5" fmla="*/ 10000 w 10000"/>
                <a:gd name="connsiteY5" fmla="*/ 4242 h 10000"/>
                <a:gd name="connsiteX6" fmla="*/ 6537 w 10000"/>
                <a:gd name="connsiteY6" fmla="*/ 234 h 10000"/>
                <a:gd name="connsiteX7" fmla="*/ 5109 w 10000"/>
                <a:gd name="connsiteY7" fmla="*/ 17 h 10000"/>
                <a:gd name="connsiteX8" fmla="*/ 4914 w 10000"/>
                <a:gd name="connsiteY8" fmla="*/ 239 h 10000"/>
                <a:gd name="connsiteX9" fmla="*/ 4486 w 10000"/>
                <a:gd name="connsiteY9" fmla="*/ 0 h 10000"/>
                <a:gd name="connsiteX0" fmla="*/ 448 w 10406"/>
                <a:gd name="connsiteY0" fmla="*/ 2029 h 10000"/>
                <a:gd name="connsiteX1" fmla="*/ 0 w 10406"/>
                <a:gd name="connsiteY1" fmla="*/ 4878 h 10000"/>
                <a:gd name="connsiteX2" fmla="*/ 488 w 10406"/>
                <a:gd name="connsiteY2" fmla="*/ 6143 h 10000"/>
                <a:gd name="connsiteX3" fmla="*/ 800 w 10406"/>
                <a:gd name="connsiteY3" fmla="*/ 6567 h 10000"/>
                <a:gd name="connsiteX4" fmla="*/ 4423 w 10406"/>
                <a:gd name="connsiteY4" fmla="*/ 10000 h 10000"/>
                <a:gd name="connsiteX5" fmla="*/ 10406 w 10406"/>
                <a:gd name="connsiteY5" fmla="*/ 4242 h 10000"/>
                <a:gd name="connsiteX6" fmla="*/ 6943 w 10406"/>
                <a:gd name="connsiteY6" fmla="*/ 234 h 10000"/>
                <a:gd name="connsiteX7" fmla="*/ 5515 w 10406"/>
                <a:gd name="connsiteY7" fmla="*/ 17 h 10000"/>
                <a:gd name="connsiteX8" fmla="*/ 5320 w 10406"/>
                <a:gd name="connsiteY8" fmla="*/ 239 h 10000"/>
                <a:gd name="connsiteX9" fmla="*/ 4892 w 10406"/>
                <a:gd name="connsiteY9" fmla="*/ 0 h 10000"/>
                <a:gd name="connsiteX0" fmla="*/ 588 w 10406"/>
                <a:gd name="connsiteY0" fmla="*/ 2849 h 10000"/>
                <a:gd name="connsiteX1" fmla="*/ 0 w 10406"/>
                <a:gd name="connsiteY1" fmla="*/ 4878 h 10000"/>
                <a:gd name="connsiteX2" fmla="*/ 488 w 10406"/>
                <a:gd name="connsiteY2" fmla="*/ 6143 h 10000"/>
                <a:gd name="connsiteX3" fmla="*/ 800 w 10406"/>
                <a:gd name="connsiteY3" fmla="*/ 6567 h 10000"/>
                <a:gd name="connsiteX4" fmla="*/ 4423 w 10406"/>
                <a:gd name="connsiteY4" fmla="*/ 10000 h 10000"/>
                <a:gd name="connsiteX5" fmla="*/ 10406 w 10406"/>
                <a:gd name="connsiteY5" fmla="*/ 4242 h 10000"/>
                <a:gd name="connsiteX6" fmla="*/ 6943 w 10406"/>
                <a:gd name="connsiteY6" fmla="*/ 234 h 10000"/>
                <a:gd name="connsiteX7" fmla="*/ 5515 w 10406"/>
                <a:gd name="connsiteY7" fmla="*/ 17 h 10000"/>
                <a:gd name="connsiteX8" fmla="*/ 5320 w 10406"/>
                <a:gd name="connsiteY8" fmla="*/ 239 h 10000"/>
                <a:gd name="connsiteX9" fmla="*/ 4892 w 10406"/>
                <a:gd name="connsiteY9" fmla="*/ 0 h 10000"/>
                <a:gd name="connsiteX0" fmla="*/ 448 w 10406"/>
                <a:gd name="connsiteY0" fmla="*/ 1764 h 10000"/>
                <a:gd name="connsiteX1" fmla="*/ 0 w 10406"/>
                <a:gd name="connsiteY1" fmla="*/ 4878 h 10000"/>
                <a:gd name="connsiteX2" fmla="*/ 488 w 10406"/>
                <a:gd name="connsiteY2" fmla="*/ 6143 h 10000"/>
                <a:gd name="connsiteX3" fmla="*/ 800 w 10406"/>
                <a:gd name="connsiteY3" fmla="*/ 6567 h 10000"/>
                <a:gd name="connsiteX4" fmla="*/ 4423 w 10406"/>
                <a:gd name="connsiteY4" fmla="*/ 10000 h 10000"/>
                <a:gd name="connsiteX5" fmla="*/ 10406 w 10406"/>
                <a:gd name="connsiteY5" fmla="*/ 4242 h 10000"/>
                <a:gd name="connsiteX6" fmla="*/ 6943 w 10406"/>
                <a:gd name="connsiteY6" fmla="*/ 234 h 10000"/>
                <a:gd name="connsiteX7" fmla="*/ 5515 w 10406"/>
                <a:gd name="connsiteY7" fmla="*/ 17 h 10000"/>
                <a:gd name="connsiteX8" fmla="*/ 5320 w 10406"/>
                <a:gd name="connsiteY8" fmla="*/ 239 h 10000"/>
                <a:gd name="connsiteX9" fmla="*/ 4892 w 10406"/>
                <a:gd name="connsiteY9" fmla="*/ 0 h 10000"/>
                <a:gd name="connsiteX0" fmla="*/ 448 w 10406"/>
                <a:gd name="connsiteY0" fmla="*/ 1748 h 9984"/>
                <a:gd name="connsiteX1" fmla="*/ 0 w 10406"/>
                <a:gd name="connsiteY1" fmla="*/ 4862 h 9984"/>
                <a:gd name="connsiteX2" fmla="*/ 488 w 10406"/>
                <a:gd name="connsiteY2" fmla="*/ 6127 h 9984"/>
                <a:gd name="connsiteX3" fmla="*/ 800 w 10406"/>
                <a:gd name="connsiteY3" fmla="*/ 6551 h 9984"/>
                <a:gd name="connsiteX4" fmla="*/ 4423 w 10406"/>
                <a:gd name="connsiteY4" fmla="*/ 9984 h 9984"/>
                <a:gd name="connsiteX5" fmla="*/ 10406 w 10406"/>
                <a:gd name="connsiteY5" fmla="*/ 4226 h 9984"/>
                <a:gd name="connsiteX6" fmla="*/ 6943 w 10406"/>
                <a:gd name="connsiteY6" fmla="*/ 218 h 9984"/>
                <a:gd name="connsiteX7" fmla="*/ 5515 w 10406"/>
                <a:gd name="connsiteY7" fmla="*/ 1 h 9984"/>
                <a:gd name="connsiteX8" fmla="*/ 5320 w 10406"/>
                <a:gd name="connsiteY8" fmla="*/ 223 h 9984"/>
                <a:gd name="connsiteX9" fmla="*/ 3323 w 10406"/>
                <a:gd name="connsiteY9" fmla="*/ 1016 h 9984"/>
                <a:gd name="connsiteX0" fmla="*/ 431 w 10000"/>
                <a:gd name="connsiteY0" fmla="*/ 1751 h 10000"/>
                <a:gd name="connsiteX1" fmla="*/ 0 w 10000"/>
                <a:gd name="connsiteY1" fmla="*/ 4870 h 10000"/>
                <a:gd name="connsiteX2" fmla="*/ 469 w 10000"/>
                <a:gd name="connsiteY2" fmla="*/ 6137 h 10000"/>
                <a:gd name="connsiteX3" fmla="*/ 769 w 10000"/>
                <a:gd name="connsiteY3" fmla="*/ 6561 h 10000"/>
                <a:gd name="connsiteX4" fmla="*/ 4250 w 10000"/>
                <a:gd name="connsiteY4" fmla="*/ 10000 h 10000"/>
                <a:gd name="connsiteX5" fmla="*/ 10000 w 10000"/>
                <a:gd name="connsiteY5" fmla="*/ 4233 h 10000"/>
                <a:gd name="connsiteX6" fmla="*/ 6672 w 10000"/>
                <a:gd name="connsiteY6" fmla="*/ 218 h 10000"/>
                <a:gd name="connsiteX7" fmla="*/ 5300 w 10000"/>
                <a:gd name="connsiteY7" fmla="*/ 1 h 10000"/>
                <a:gd name="connsiteX8" fmla="*/ 5112 w 10000"/>
                <a:gd name="connsiteY8" fmla="*/ 223 h 10000"/>
                <a:gd name="connsiteX9" fmla="*/ 1443 w 10000"/>
                <a:gd name="connsiteY9" fmla="*/ 2820 h 10000"/>
                <a:gd name="connsiteX0" fmla="*/ 431 w 10000"/>
                <a:gd name="connsiteY0" fmla="*/ 1827 h 10076"/>
                <a:gd name="connsiteX1" fmla="*/ 0 w 10000"/>
                <a:gd name="connsiteY1" fmla="*/ 4946 h 10076"/>
                <a:gd name="connsiteX2" fmla="*/ 469 w 10000"/>
                <a:gd name="connsiteY2" fmla="*/ 6213 h 10076"/>
                <a:gd name="connsiteX3" fmla="*/ 769 w 10000"/>
                <a:gd name="connsiteY3" fmla="*/ 6637 h 10076"/>
                <a:gd name="connsiteX4" fmla="*/ 4250 w 10000"/>
                <a:gd name="connsiteY4" fmla="*/ 10076 h 10076"/>
                <a:gd name="connsiteX5" fmla="*/ 10000 w 10000"/>
                <a:gd name="connsiteY5" fmla="*/ 4309 h 10076"/>
                <a:gd name="connsiteX6" fmla="*/ 6672 w 10000"/>
                <a:gd name="connsiteY6" fmla="*/ 294 h 10076"/>
                <a:gd name="connsiteX7" fmla="*/ 5300 w 10000"/>
                <a:gd name="connsiteY7" fmla="*/ 77 h 10076"/>
                <a:gd name="connsiteX8" fmla="*/ 2743 w 10000"/>
                <a:gd name="connsiteY8" fmla="*/ 1730 h 10076"/>
                <a:gd name="connsiteX9" fmla="*/ 1443 w 10000"/>
                <a:gd name="connsiteY9" fmla="*/ 2896 h 10076"/>
                <a:gd name="connsiteX0" fmla="*/ 431 w 10000"/>
                <a:gd name="connsiteY0" fmla="*/ 1539 h 9788"/>
                <a:gd name="connsiteX1" fmla="*/ 0 w 10000"/>
                <a:gd name="connsiteY1" fmla="*/ 4658 h 9788"/>
                <a:gd name="connsiteX2" fmla="*/ 469 w 10000"/>
                <a:gd name="connsiteY2" fmla="*/ 5925 h 9788"/>
                <a:gd name="connsiteX3" fmla="*/ 769 w 10000"/>
                <a:gd name="connsiteY3" fmla="*/ 6349 h 9788"/>
                <a:gd name="connsiteX4" fmla="*/ 4250 w 10000"/>
                <a:gd name="connsiteY4" fmla="*/ 9788 h 9788"/>
                <a:gd name="connsiteX5" fmla="*/ 10000 w 10000"/>
                <a:gd name="connsiteY5" fmla="*/ 4021 h 9788"/>
                <a:gd name="connsiteX6" fmla="*/ 6672 w 10000"/>
                <a:gd name="connsiteY6" fmla="*/ 6 h 9788"/>
                <a:gd name="connsiteX7" fmla="*/ 3200 w 10000"/>
                <a:gd name="connsiteY7" fmla="*/ 796 h 9788"/>
                <a:gd name="connsiteX8" fmla="*/ 2743 w 10000"/>
                <a:gd name="connsiteY8" fmla="*/ 1442 h 9788"/>
                <a:gd name="connsiteX9" fmla="*/ 1443 w 10000"/>
                <a:gd name="connsiteY9" fmla="*/ 2608 h 9788"/>
                <a:gd name="connsiteX0" fmla="*/ 431 w 10000"/>
                <a:gd name="connsiteY0" fmla="*/ 1572 h 10000"/>
                <a:gd name="connsiteX1" fmla="*/ 0 w 10000"/>
                <a:gd name="connsiteY1" fmla="*/ 4759 h 10000"/>
                <a:gd name="connsiteX2" fmla="*/ 469 w 10000"/>
                <a:gd name="connsiteY2" fmla="*/ 6053 h 10000"/>
                <a:gd name="connsiteX3" fmla="*/ 769 w 10000"/>
                <a:gd name="connsiteY3" fmla="*/ 6487 h 10000"/>
                <a:gd name="connsiteX4" fmla="*/ 4250 w 10000"/>
                <a:gd name="connsiteY4" fmla="*/ 10000 h 10000"/>
                <a:gd name="connsiteX5" fmla="*/ 10000 w 10000"/>
                <a:gd name="connsiteY5" fmla="*/ 4108 h 10000"/>
                <a:gd name="connsiteX6" fmla="*/ 6672 w 10000"/>
                <a:gd name="connsiteY6" fmla="*/ 6 h 10000"/>
                <a:gd name="connsiteX7" fmla="*/ 3200 w 10000"/>
                <a:gd name="connsiteY7" fmla="*/ 813 h 10000"/>
                <a:gd name="connsiteX8" fmla="*/ 2743 w 10000"/>
                <a:gd name="connsiteY8" fmla="*/ 1473 h 10000"/>
                <a:gd name="connsiteX9" fmla="*/ 501 w 10000"/>
                <a:gd name="connsiteY9" fmla="*/ 1256 h 10000"/>
                <a:gd name="connsiteX0" fmla="*/ 431 w 10000"/>
                <a:gd name="connsiteY0" fmla="*/ 1574 h 10002"/>
                <a:gd name="connsiteX1" fmla="*/ 0 w 10000"/>
                <a:gd name="connsiteY1" fmla="*/ 4761 h 10002"/>
                <a:gd name="connsiteX2" fmla="*/ 469 w 10000"/>
                <a:gd name="connsiteY2" fmla="*/ 6055 h 10002"/>
                <a:gd name="connsiteX3" fmla="*/ 769 w 10000"/>
                <a:gd name="connsiteY3" fmla="*/ 6489 h 10002"/>
                <a:gd name="connsiteX4" fmla="*/ 4250 w 10000"/>
                <a:gd name="connsiteY4" fmla="*/ 10002 h 10002"/>
                <a:gd name="connsiteX5" fmla="*/ 10000 w 10000"/>
                <a:gd name="connsiteY5" fmla="*/ 4110 h 10002"/>
                <a:gd name="connsiteX6" fmla="*/ 6672 w 10000"/>
                <a:gd name="connsiteY6" fmla="*/ 8 h 10002"/>
                <a:gd name="connsiteX7" fmla="*/ 3200 w 10000"/>
                <a:gd name="connsiteY7" fmla="*/ 815 h 10002"/>
                <a:gd name="connsiteX8" fmla="*/ 1693 w 10000"/>
                <a:gd name="connsiteY8" fmla="*/ 2856 h 10002"/>
                <a:gd name="connsiteX9" fmla="*/ 501 w 10000"/>
                <a:gd name="connsiteY9" fmla="*/ 1258 h 10002"/>
                <a:gd name="connsiteX0" fmla="*/ 431 w 10000"/>
                <a:gd name="connsiteY0" fmla="*/ 1573 h 10001"/>
                <a:gd name="connsiteX1" fmla="*/ 0 w 10000"/>
                <a:gd name="connsiteY1" fmla="*/ 4760 h 10001"/>
                <a:gd name="connsiteX2" fmla="*/ 469 w 10000"/>
                <a:gd name="connsiteY2" fmla="*/ 6054 h 10001"/>
                <a:gd name="connsiteX3" fmla="*/ 769 w 10000"/>
                <a:gd name="connsiteY3" fmla="*/ 6488 h 10001"/>
                <a:gd name="connsiteX4" fmla="*/ 4250 w 10000"/>
                <a:gd name="connsiteY4" fmla="*/ 10001 h 10001"/>
                <a:gd name="connsiteX5" fmla="*/ 10000 w 10000"/>
                <a:gd name="connsiteY5" fmla="*/ 4109 h 10001"/>
                <a:gd name="connsiteX6" fmla="*/ 6672 w 10000"/>
                <a:gd name="connsiteY6" fmla="*/ 7 h 10001"/>
                <a:gd name="connsiteX7" fmla="*/ 3308 w 10000"/>
                <a:gd name="connsiteY7" fmla="*/ 1031 h 10001"/>
                <a:gd name="connsiteX8" fmla="*/ 1693 w 10000"/>
                <a:gd name="connsiteY8" fmla="*/ 2855 h 10001"/>
                <a:gd name="connsiteX9" fmla="*/ 501 w 10000"/>
                <a:gd name="connsiteY9" fmla="*/ 1257 h 10001"/>
                <a:gd name="connsiteX0" fmla="*/ 431 w 10000"/>
                <a:gd name="connsiteY0" fmla="*/ 1572 h 10000"/>
                <a:gd name="connsiteX1" fmla="*/ 0 w 10000"/>
                <a:gd name="connsiteY1" fmla="*/ 4759 h 10000"/>
                <a:gd name="connsiteX2" fmla="*/ 469 w 10000"/>
                <a:gd name="connsiteY2" fmla="*/ 6053 h 10000"/>
                <a:gd name="connsiteX3" fmla="*/ 769 w 10000"/>
                <a:gd name="connsiteY3" fmla="*/ 6487 h 10000"/>
                <a:gd name="connsiteX4" fmla="*/ 4250 w 10000"/>
                <a:gd name="connsiteY4" fmla="*/ 10000 h 10000"/>
                <a:gd name="connsiteX5" fmla="*/ 10000 w 10000"/>
                <a:gd name="connsiteY5" fmla="*/ 4108 h 10000"/>
                <a:gd name="connsiteX6" fmla="*/ 6672 w 10000"/>
                <a:gd name="connsiteY6" fmla="*/ 6 h 10000"/>
                <a:gd name="connsiteX7" fmla="*/ 3308 w 10000"/>
                <a:gd name="connsiteY7" fmla="*/ 1030 h 10000"/>
                <a:gd name="connsiteX8" fmla="*/ 1505 w 10000"/>
                <a:gd name="connsiteY8" fmla="*/ 2719 h 10000"/>
                <a:gd name="connsiteX9" fmla="*/ 501 w 10000"/>
                <a:gd name="connsiteY9" fmla="*/ 12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431" y="1572"/>
                  </a:moveTo>
                  <a:cubicBezTo>
                    <a:pt x="287" y="2544"/>
                    <a:pt x="-7" y="4012"/>
                    <a:pt x="0" y="4759"/>
                  </a:cubicBezTo>
                  <a:cubicBezTo>
                    <a:pt x="7" y="5506"/>
                    <a:pt x="318" y="5601"/>
                    <a:pt x="469" y="6053"/>
                  </a:cubicBezTo>
                  <a:cubicBezTo>
                    <a:pt x="525" y="6205"/>
                    <a:pt x="636" y="6355"/>
                    <a:pt x="769" y="6487"/>
                  </a:cubicBezTo>
                  <a:cubicBezTo>
                    <a:pt x="825" y="6564"/>
                    <a:pt x="2472" y="8206"/>
                    <a:pt x="4250" y="10000"/>
                  </a:cubicBezTo>
                  <a:cubicBezTo>
                    <a:pt x="7266" y="9584"/>
                    <a:pt x="9644" y="7167"/>
                    <a:pt x="10000" y="4108"/>
                  </a:cubicBezTo>
                  <a:cubicBezTo>
                    <a:pt x="8259" y="2353"/>
                    <a:pt x="6803" y="121"/>
                    <a:pt x="6672" y="6"/>
                  </a:cubicBezTo>
                  <a:cubicBezTo>
                    <a:pt x="6578" y="-68"/>
                    <a:pt x="4169" y="578"/>
                    <a:pt x="3308" y="1030"/>
                  </a:cubicBezTo>
                  <a:cubicBezTo>
                    <a:pt x="2447" y="1482"/>
                    <a:pt x="1449" y="2550"/>
                    <a:pt x="1505" y="2719"/>
                  </a:cubicBezTo>
                  <a:cubicBezTo>
                    <a:pt x="1394" y="2550"/>
                    <a:pt x="807" y="1485"/>
                    <a:pt x="501" y="1256"/>
                  </a:cubicBezTo>
                </a:path>
              </a:pathLst>
            </a:custGeom>
            <a:solidFill>
              <a:srgbClr val="6B5E5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66" name="Freeform 113">
              <a:extLst>
                <a:ext uri="{FF2B5EF4-FFF2-40B4-BE49-F238E27FC236}">
                  <a16:creationId xmlns="" xmlns:a16="http://schemas.microsoft.com/office/drawing/2014/main" id="{21C0236B-A6ED-4C28-B6AA-296A28BA726E}"/>
                </a:ext>
              </a:extLst>
            </p:cNvPr>
            <p:cNvSpPr>
              <a:spLocks noEditPoints="1"/>
            </p:cNvSpPr>
            <p:nvPr/>
          </p:nvSpPr>
          <p:spPr bwMode="auto">
            <a:xfrm>
              <a:off x="4619625" y="2152650"/>
              <a:ext cx="742950" cy="777875"/>
            </a:xfrm>
            <a:custGeom>
              <a:avLst/>
              <a:gdLst>
                <a:gd name="T0" fmla="*/ 293 w 400"/>
                <a:gd name="T1" fmla="*/ 4 h 418"/>
                <a:gd name="T2" fmla="*/ 184 w 400"/>
                <a:gd name="T3" fmla="*/ 25 h 418"/>
                <a:gd name="T4" fmla="*/ 93 w 400"/>
                <a:gd name="T5" fmla="*/ 51 h 418"/>
                <a:gd name="T6" fmla="*/ 136 w 400"/>
                <a:gd name="T7" fmla="*/ 74 h 418"/>
                <a:gd name="T8" fmla="*/ 178 w 400"/>
                <a:gd name="T9" fmla="*/ 73 h 418"/>
                <a:gd name="T10" fmla="*/ 171 w 400"/>
                <a:gd name="T11" fmla="*/ 113 h 418"/>
                <a:gd name="T12" fmla="*/ 160 w 400"/>
                <a:gd name="T13" fmla="*/ 124 h 418"/>
                <a:gd name="T14" fmla="*/ 110 w 400"/>
                <a:gd name="T15" fmla="*/ 177 h 418"/>
                <a:gd name="T16" fmla="*/ 101 w 400"/>
                <a:gd name="T17" fmla="*/ 186 h 418"/>
                <a:gd name="T18" fmla="*/ 100 w 400"/>
                <a:gd name="T19" fmla="*/ 188 h 418"/>
                <a:gd name="T20" fmla="*/ 100 w 400"/>
                <a:gd name="T21" fmla="*/ 184 h 418"/>
                <a:gd name="T22" fmla="*/ 65 w 400"/>
                <a:gd name="T23" fmla="*/ 129 h 418"/>
                <a:gd name="T24" fmla="*/ 64 w 400"/>
                <a:gd name="T25" fmla="*/ 129 h 418"/>
                <a:gd name="T26" fmla="*/ 62 w 400"/>
                <a:gd name="T27" fmla="*/ 128 h 418"/>
                <a:gd name="T28" fmla="*/ 54 w 400"/>
                <a:gd name="T29" fmla="*/ 127 h 418"/>
                <a:gd name="T30" fmla="*/ 21 w 400"/>
                <a:gd name="T31" fmla="*/ 169 h 418"/>
                <a:gd name="T32" fmla="*/ 13 w 400"/>
                <a:gd name="T33" fmla="*/ 280 h 418"/>
                <a:gd name="T34" fmla="*/ 7 w 400"/>
                <a:gd name="T35" fmla="*/ 297 h 418"/>
                <a:gd name="T36" fmla="*/ 2 w 400"/>
                <a:gd name="T37" fmla="*/ 322 h 418"/>
                <a:gd name="T38" fmla="*/ 107 w 400"/>
                <a:gd name="T39" fmla="*/ 418 h 418"/>
                <a:gd name="T40" fmla="*/ 234 w 400"/>
                <a:gd name="T41" fmla="*/ 341 h 418"/>
                <a:gd name="T42" fmla="*/ 249 w 400"/>
                <a:gd name="T43" fmla="*/ 329 h 418"/>
                <a:gd name="T44" fmla="*/ 250 w 400"/>
                <a:gd name="T45" fmla="*/ 328 h 418"/>
                <a:gd name="T46" fmla="*/ 312 w 400"/>
                <a:gd name="T47" fmla="*/ 246 h 418"/>
                <a:gd name="T48" fmla="*/ 315 w 400"/>
                <a:gd name="T49" fmla="*/ 242 h 418"/>
                <a:gd name="T50" fmla="*/ 383 w 400"/>
                <a:gd name="T51" fmla="*/ 66 h 418"/>
                <a:gd name="T52" fmla="*/ 107 w 400"/>
                <a:gd name="T53" fmla="*/ 395 h 418"/>
                <a:gd name="T54" fmla="*/ 25 w 400"/>
                <a:gd name="T55" fmla="*/ 317 h 418"/>
                <a:gd name="T56" fmla="*/ 45 w 400"/>
                <a:gd name="T57" fmla="*/ 168 h 418"/>
                <a:gd name="T58" fmla="*/ 57 w 400"/>
                <a:gd name="T59" fmla="*/ 150 h 418"/>
                <a:gd name="T60" fmla="*/ 76 w 400"/>
                <a:gd name="T61" fmla="*/ 185 h 418"/>
                <a:gd name="T62" fmla="*/ 84 w 400"/>
                <a:gd name="T63" fmla="*/ 227 h 418"/>
                <a:gd name="T64" fmla="*/ 109 w 400"/>
                <a:gd name="T65" fmla="*/ 212 h 418"/>
                <a:gd name="T66" fmla="*/ 118 w 400"/>
                <a:gd name="T67" fmla="*/ 203 h 418"/>
                <a:gd name="T68" fmla="*/ 194 w 400"/>
                <a:gd name="T69" fmla="*/ 125 h 418"/>
                <a:gd name="T70" fmla="*/ 215 w 400"/>
                <a:gd name="T71" fmla="*/ 123 h 418"/>
                <a:gd name="T72" fmla="*/ 143 w 400"/>
                <a:gd name="T73" fmla="*/ 229 h 418"/>
                <a:gd name="T74" fmla="*/ 150 w 400"/>
                <a:gd name="T75" fmla="*/ 232 h 418"/>
                <a:gd name="T76" fmla="*/ 256 w 400"/>
                <a:gd name="T77" fmla="*/ 134 h 418"/>
                <a:gd name="T78" fmla="*/ 265 w 400"/>
                <a:gd name="T79" fmla="*/ 160 h 418"/>
                <a:gd name="T80" fmla="*/ 175 w 400"/>
                <a:gd name="T81" fmla="*/ 260 h 418"/>
                <a:gd name="T82" fmla="*/ 263 w 400"/>
                <a:gd name="T83" fmla="*/ 186 h 418"/>
                <a:gd name="T84" fmla="*/ 282 w 400"/>
                <a:gd name="T85" fmla="*/ 189 h 418"/>
                <a:gd name="T86" fmla="*/ 199 w 400"/>
                <a:gd name="T87" fmla="*/ 292 h 418"/>
                <a:gd name="T88" fmla="*/ 201 w 400"/>
                <a:gd name="T89" fmla="*/ 296 h 418"/>
                <a:gd name="T90" fmla="*/ 279 w 400"/>
                <a:gd name="T91" fmla="*/ 241 h 418"/>
                <a:gd name="T92" fmla="*/ 275 w 400"/>
                <a:gd name="T93" fmla="*/ 271 h 418"/>
                <a:gd name="T94" fmla="*/ 219 w 400"/>
                <a:gd name="T95" fmla="*/ 3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0" h="418">
                  <a:moveTo>
                    <a:pt x="383" y="66"/>
                  </a:moveTo>
                  <a:cubicBezTo>
                    <a:pt x="357" y="26"/>
                    <a:pt x="313" y="0"/>
                    <a:pt x="293" y="4"/>
                  </a:cubicBezTo>
                  <a:cubicBezTo>
                    <a:pt x="280" y="4"/>
                    <a:pt x="265" y="6"/>
                    <a:pt x="257" y="9"/>
                  </a:cubicBezTo>
                  <a:cubicBezTo>
                    <a:pt x="257" y="9"/>
                    <a:pt x="219" y="18"/>
                    <a:pt x="184" y="25"/>
                  </a:cubicBezTo>
                  <a:cubicBezTo>
                    <a:pt x="150" y="33"/>
                    <a:pt x="114" y="35"/>
                    <a:pt x="114" y="35"/>
                  </a:cubicBezTo>
                  <a:cubicBezTo>
                    <a:pt x="102" y="37"/>
                    <a:pt x="90" y="38"/>
                    <a:pt x="93" y="51"/>
                  </a:cubicBezTo>
                  <a:cubicBezTo>
                    <a:pt x="93" y="52"/>
                    <a:pt x="93" y="52"/>
                    <a:pt x="93" y="52"/>
                  </a:cubicBezTo>
                  <a:cubicBezTo>
                    <a:pt x="100" y="66"/>
                    <a:pt x="124" y="76"/>
                    <a:pt x="136" y="74"/>
                  </a:cubicBezTo>
                  <a:cubicBezTo>
                    <a:pt x="178" y="73"/>
                    <a:pt x="178" y="73"/>
                    <a:pt x="178" y="73"/>
                  </a:cubicBezTo>
                  <a:cubicBezTo>
                    <a:pt x="178" y="73"/>
                    <a:pt x="178" y="73"/>
                    <a:pt x="178" y="73"/>
                  </a:cubicBezTo>
                  <a:cubicBezTo>
                    <a:pt x="178" y="73"/>
                    <a:pt x="186" y="73"/>
                    <a:pt x="189" y="81"/>
                  </a:cubicBezTo>
                  <a:cubicBezTo>
                    <a:pt x="191" y="87"/>
                    <a:pt x="180" y="102"/>
                    <a:pt x="171" y="113"/>
                  </a:cubicBezTo>
                  <a:cubicBezTo>
                    <a:pt x="160" y="124"/>
                    <a:pt x="160" y="124"/>
                    <a:pt x="160" y="124"/>
                  </a:cubicBezTo>
                  <a:cubicBezTo>
                    <a:pt x="160" y="124"/>
                    <a:pt x="160" y="124"/>
                    <a:pt x="160" y="124"/>
                  </a:cubicBezTo>
                  <a:cubicBezTo>
                    <a:pt x="160" y="124"/>
                    <a:pt x="160" y="124"/>
                    <a:pt x="160" y="124"/>
                  </a:cubicBezTo>
                  <a:cubicBezTo>
                    <a:pt x="110" y="177"/>
                    <a:pt x="110" y="177"/>
                    <a:pt x="110" y="177"/>
                  </a:cubicBezTo>
                  <a:cubicBezTo>
                    <a:pt x="102" y="186"/>
                    <a:pt x="102" y="186"/>
                    <a:pt x="102" y="186"/>
                  </a:cubicBezTo>
                  <a:cubicBezTo>
                    <a:pt x="101" y="186"/>
                    <a:pt x="101" y="186"/>
                    <a:pt x="101" y="186"/>
                  </a:cubicBezTo>
                  <a:cubicBezTo>
                    <a:pt x="101" y="186"/>
                    <a:pt x="101" y="186"/>
                    <a:pt x="101" y="186"/>
                  </a:cubicBezTo>
                  <a:cubicBezTo>
                    <a:pt x="100" y="188"/>
                    <a:pt x="100" y="188"/>
                    <a:pt x="100" y="188"/>
                  </a:cubicBezTo>
                  <a:cubicBezTo>
                    <a:pt x="100" y="184"/>
                    <a:pt x="100" y="184"/>
                    <a:pt x="100" y="184"/>
                  </a:cubicBezTo>
                  <a:cubicBezTo>
                    <a:pt x="100" y="184"/>
                    <a:pt x="100" y="184"/>
                    <a:pt x="100" y="184"/>
                  </a:cubicBezTo>
                  <a:cubicBezTo>
                    <a:pt x="100" y="184"/>
                    <a:pt x="100" y="184"/>
                    <a:pt x="100" y="184"/>
                  </a:cubicBezTo>
                  <a:cubicBezTo>
                    <a:pt x="99" y="179"/>
                    <a:pt x="96" y="139"/>
                    <a:pt x="65" y="129"/>
                  </a:cubicBezTo>
                  <a:cubicBezTo>
                    <a:pt x="65" y="129"/>
                    <a:pt x="65" y="129"/>
                    <a:pt x="65" y="129"/>
                  </a:cubicBezTo>
                  <a:cubicBezTo>
                    <a:pt x="64" y="129"/>
                    <a:pt x="64" y="129"/>
                    <a:pt x="64" y="129"/>
                  </a:cubicBezTo>
                  <a:cubicBezTo>
                    <a:pt x="63" y="128"/>
                    <a:pt x="63" y="128"/>
                    <a:pt x="63" y="128"/>
                  </a:cubicBezTo>
                  <a:cubicBezTo>
                    <a:pt x="62" y="128"/>
                    <a:pt x="62" y="128"/>
                    <a:pt x="62" y="128"/>
                  </a:cubicBezTo>
                  <a:cubicBezTo>
                    <a:pt x="60" y="127"/>
                    <a:pt x="60" y="127"/>
                    <a:pt x="60" y="127"/>
                  </a:cubicBezTo>
                  <a:cubicBezTo>
                    <a:pt x="58" y="127"/>
                    <a:pt x="56" y="127"/>
                    <a:pt x="54" y="127"/>
                  </a:cubicBezTo>
                  <a:cubicBezTo>
                    <a:pt x="45" y="127"/>
                    <a:pt x="37" y="130"/>
                    <a:pt x="31" y="137"/>
                  </a:cubicBezTo>
                  <a:cubicBezTo>
                    <a:pt x="22" y="146"/>
                    <a:pt x="21" y="159"/>
                    <a:pt x="21" y="169"/>
                  </a:cubicBezTo>
                  <a:cubicBezTo>
                    <a:pt x="21" y="173"/>
                    <a:pt x="22" y="242"/>
                    <a:pt x="14" y="279"/>
                  </a:cubicBezTo>
                  <a:cubicBezTo>
                    <a:pt x="13" y="280"/>
                    <a:pt x="13" y="280"/>
                    <a:pt x="13" y="280"/>
                  </a:cubicBezTo>
                  <a:cubicBezTo>
                    <a:pt x="13" y="280"/>
                    <a:pt x="13" y="280"/>
                    <a:pt x="13" y="280"/>
                  </a:cubicBezTo>
                  <a:cubicBezTo>
                    <a:pt x="12" y="286"/>
                    <a:pt x="10" y="292"/>
                    <a:pt x="7" y="297"/>
                  </a:cubicBezTo>
                  <a:cubicBezTo>
                    <a:pt x="4" y="305"/>
                    <a:pt x="0" y="313"/>
                    <a:pt x="2" y="322"/>
                  </a:cubicBezTo>
                  <a:cubicBezTo>
                    <a:pt x="2" y="322"/>
                    <a:pt x="2" y="322"/>
                    <a:pt x="2" y="322"/>
                  </a:cubicBezTo>
                  <a:cubicBezTo>
                    <a:pt x="6" y="338"/>
                    <a:pt x="31" y="383"/>
                    <a:pt x="67" y="404"/>
                  </a:cubicBezTo>
                  <a:cubicBezTo>
                    <a:pt x="81" y="412"/>
                    <a:pt x="94" y="418"/>
                    <a:pt x="107" y="418"/>
                  </a:cubicBezTo>
                  <a:cubicBezTo>
                    <a:pt x="117" y="418"/>
                    <a:pt x="126" y="415"/>
                    <a:pt x="133" y="412"/>
                  </a:cubicBezTo>
                  <a:cubicBezTo>
                    <a:pt x="167" y="398"/>
                    <a:pt x="226" y="348"/>
                    <a:pt x="234" y="341"/>
                  </a:cubicBezTo>
                  <a:cubicBezTo>
                    <a:pt x="234" y="341"/>
                    <a:pt x="234" y="341"/>
                    <a:pt x="234" y="341"/>
                  </a:cubicBezTo>
                  <a:cubicBezTo>
                    <a:pt x="249" y="329"/>
                    <a:pt x="249" y="329"/>
                    <a:pt x="249" y="329"/>
                  </a:cubicBezTo>
                  <a:cubicBezTo>
                    <a:pt x="249" y="328"/>
                    <a:pt x="249" y="328"/>
                    <a:pt x="249" y="328"/>
                  </a:cubicBezTo>
                  <a:cubicBezTo>
                    <a:pt x="250" y="328"/>
                    <a:pt x="250" y="328"/>
                    <a:pt x="250" y="328"/>
                  </a:cubicBezTo>
                  <a:cubicBezTo>
                    <a:pt x="291" y="288"/>
                    <a:pt x="291" y="288"/>
                    <a:pt x="291" y="288"/>
                  </a:cubicBezTo>
                  <a:cubicBezTo>
                    <a:pt x="310" y="271"/>
                    <a:pt x="313" y="257"/>
                    <a:pt x="312" y="246"/>
                  </a:cubicBezTo>
                  <a:cubicBezTo>
                    <a:pt x="315" y="242"/>
                    <a:pt x="315" y="242"/>
                    <a:pt x="315" y="242"/>
                  </a:cubicBezTo>
                  <a:cubicBezTo>
                    <a:pt x="315" y="242"/>
                    <a:pt x="315" y="242"/>
                    <a:pt x="315" y="242"/>
                  </a:cubicBezTo>
                  <a:cubicBezTo>
                    <a:pt x="315" y="242"/>
                    <a:pt x="366" y="183"/>
                    <a:pt x="384" y="145"/>
                  </a:cubicBezTo>
                  <a:cubicBezTo>
                    <a:pt x="399" y="111"/>
                    <a:pt x="400" y="93"/>
                    <a:pt x="383" y="66"/>
                  </a:cubicBezTo>
                  <a:close/>
                  <a:moveTo>
                    <a:pt x="125" y="390"/>
                  </a:moveTo>
                  <a:cubicBezTo>
                    <a:pt x="118" y="393"/>
                    <a:pt x="113" y="395"/>
                    <a:pt x="107" y="395"/>
                  </a:cubicBezTo>
                  <a:cubicBezTo>
                    <a:pt x="100" y="395"/>
                    <a:pt x="92" y="392"/>
                    <a:pt x="79" y="384"/>
                  </a:cubicBezTo>
                  <a:cubicBezTo>
                    <a:pt x="47" y="366"/>
                    <a:pt x="26" y="324"/>
                    <a:pt x="25" y="317"/>
                  </a:cubicBezTo>
                  <a:cubicBezTo>
                    <a:pt x="24" y="313"/>
                    <a:pt x="33" y="301"/>
                    <a:pt x="36" y="285"/>
                  </a:cubicBezTo>
                  <a:cubicBezTo>
                    <a:pt x="46" y="242"/>
                    <a:pt x="45" y="168"/>
                    <a:pt x="45" y="168"/>
                  </a:cubicBezTo>
                  <a:cubicBezTo>
                    <a:pt x="44" y="158"/>
                    <a:pt x="46" y="150"/>
                    <a:pt x="54" y="150"/>
                  </a:cubicBezTo>
                  <a:cubicBezTo>
                    <a:pt x="55" y="150"/>
                    <a:pt x="56" y="150"/>
                    <a:pt x="57" y="150"/>
                  </a:cubicBezTo>
                  <a:cubicBezTo>
                    <a:pt x="58" y="151"/>
                    <a:pt x="58" y="151"/>
                    <a:pt x="58" y="151"/>
                  </a:cubicBezTo>
                  <a:cubicBezTo>
                    <a:pt x="75" y="157"/>
                    <a:pt x="76" y="185"/>
                    <a:pt x="76" y="185"/>
                  </a:cubicBezTo>
                  <a:cubicBezTo>
                    <a:pt x="78" y="219"/>
                    <a:pt x="78" y="219"/>
                    <a:pt x="78" y="219"/>
                  </a:cubicBezTo>
                  <a:cubicBezTo>
                    <a:pt x="78" y="221"/>
                    <a:pt x="78" y="226"/>
                    <a:pt x="84" y="227"/>
                  </a:cubicBezTo>
                  <a:cubicBezTo>
                    <a:pt x="84" y="227"/>
                    <a:pt x="85" y="228"/>
                    <a:pt x="85" y="228"/>
                  </a:cubicBezTo>
                  <a:cubicBezTo>
                    <a:pt x="91" y="228"/>
                    <a:pt x="101" y="219"/>
                    <a:pt x="109" y="212"/>
                  </a:cubicBezTo>
                  <a:cubicBezTo>
                    <a:pt x="118" y="203"/>
                    <a:pt x="118" y="203"/>
                    <a:pt x="118" y="203"/>
                  </a:cubicBezTo>
                  <a:cubicBezTo>
                    <a:pt x="118" y="203"/>
                    <a:pt x="118" y="203"/>
                    <a:pt x="118" y="203"/>
                  </a:cubicBezTo>
                  <a:cubicBezTo>
                    <a:pt x="118" y="203"/>
                    <a:pt x="118" y="203"/>
                    <a:pt x="118" y="203"/>
                  </a:cubicBezTo>
                  <a:cubicBezTo>
                    <a:pt x="194" y="125"/>
                    <a:pt x="194" y="125"/>
                    <a:pt x="194" y="125"/>
                  </a:cubicBezTo>
                  <a:cubicBezTo>
                    <a:pt x="197" y="122"/>
                    <a:pt x="201" y="120"/>
                    <a:pt x="205" y="120"/>
                  </a:cubicBezTo>
                  <a:cubicBezTo>
                    <a:pt x="209" y="120"/>
                    <a:pt x="212" y="121"/>
                    <a:pt x="215" y="123"/>
                  </a:cubicBezTo>
                  <a:cubicBezTo>
                    <a:pt x="222" y="129"/>
                    <a:pt x="223" y="138"/>
                    <a:pt x="217" y="145"/>
                  </a:cubicBezTo>
                  <a:cubicBezTo>
                    <a:pt x="143" y="229"/>
                    <a:pt x="143" y="229"/>
                    <a:pt x="143" y="229"/>
                  </a:cubicBezTo>
                  <a:cubicBezTo>
                    <a:pt x="143" y="229"/>
                    <a:pt x="144" y="230"/>
                    <a:pt x="144" y="230"/>
                  </a:cubicBezTo>
                  <a:cubicBezTo>
                    <a:pt x="146" y="231"/>
                    <a:pt x="148" y="232"/>
                    <a:pt x="150" y="232"/>
                  </a:cubicBezTo>
                  <a:cubicBezTo>
                    <a:pt x="243" y="139"/>
                    <a:pt x="243" y="139"/>
                    <a:pt x="243" y="139"/>
                  </a:cubicBezTo>
                  <a:cubicBezTo>
                    <a:pt x="247" y="136"/>
                    <a:pt x="252" y="134"/>
                    <a:pt x="256" y="134"/>
                  </a:cubicBezTo>
                  <a:cubicBezTo>
                    <a:pt x="260" y="134"/>
                    <a:pt x="263" y="135"/>
                    <a:pt x="266" y="137"/>
                  </a:cubicBezTo>
                  <a:cubicBezTo>
                    <a:pt x="272" y="143"/>
                    <a:pt x="271" y="153"/>
                    <a:pt x="265" y="160"/>
                  </a:cubicBezTo>
                  <a:cubicBezTo>
                    <a:pt x="174" y="259"/>
                    <a:pt x="174" y="259"/>
                    <a:pt x="174" y="259"/>
                  </a:cubicBezTo>
                  <a:cubicBezTo>
                    <a:pt x="174" y="259"/>
                    <a:pt x="174" y="259"/>
                    <a:pt x="175" y="260"/>
                  </a:cubicBezTo>
                  <a:cubicBezTo>
                    <a:pt x="176" y="261"/>
                    <a:pt x="177" y="262"/>
                    <a:pt x="178" y="263"/>
                  </a:cubicBezTo>
                  <a:cubicBezTo>
                    <a:pt x="263" y="186"/>
                    <a:pt x="263" y="186"/>
                    <a:pt x="263" y="186"/>
                  </a:cubicBezTo>
                  <a:cubicBezTo>
                    <a:pt x="265" y="184"/>
                    <a:pt x="268" y="183"/>
                    <a:pt x="271" y="183"/>
                  </a:cubicBezTo>
                  <a:cubicBezTo>
                    <a:pt x="276" y="183"/>
                    <a:pt x="280" y="185"/>
                    <a:pt x="282" y="189"/>
                  </a:cubicBezTo>
                  <a:cubicBezTo>
                    <a:pt x="287" y="194"/>
                    <a:pt x="286" y="203"/>
                    <a:pt x="281" y="208"/>
                  </a:cubicBezTo>
                  <a:cubicBezTo>
                    <a:pt x="199" y="292"/>
                    <a:pt x="199" y="292"/>
                    <a:pt x="199" y="292"/>
                  </a:cubicBezTo>
                  <a:cubicBezTo>
                    <a:pt x="199" y="292"/>
                    <a:pt x="199" y="293"/>
                    <a:pt x="200" y="293"/>
                  </a:cubicBezTo>
                  <a:cubicBezTo>
                    <a:pt x="200" y="294"/>
                    <a:pt x="201" y="295"/>
                    <a:pt x="201" y="296"/>
                  </a:cubicBezTo>
                  <a:cubicBezTo>
                    <a:pt x="258" y="251"/>
                    <a:pt x="258" y="251"/>
                    <a:pt x="258" y="251"/>
                  </a:cubicBezTo>
                  <a:cubicBezTo>
                    <a:pt x="265" y="246"/>
                    <a:pt x="273" y="241"/>
                    <a:pt x="279" y="241"/>
                  </a:cubicBezTo>
                  <a:cubicBezTo>
                    <a:pt x="282" y="241"/>
                    <a:pt x="285" y="242"/>
                    <a:pt x="287" y="245"/>
                  </a:cubicBezTo>
                  <a:cubicBezTo>
                    <a:pt x="294" y="252"/>
                    <a:pt x="283" y="264"/>
                    <a:pt x="275" y="271"/>
                  </a:cubicBezTo>
                  <a:cubicBezTo>
                    <a:pt x="234" y="311"/>
                    <a:pt x="234" y="311"/>
                    <a:pt x="234" y="311"/>
                  </a:cubicBezTo>
                  <a:cubicBezTo>
                    <a:pt x="219" y="324"/>
                    <a:pt x="219" y="324"/>
                    <a:pt x="219" y="324"/>
                  </a:cubicBezTo>
                  <a:cubicBezTo>
                    <a:pt x="218" y="324"/>
                    <a:pt x="156" y="377"/>
                    <a:pt x="125" y="39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68932325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rPr>
              <a:t>LA formulations: Pros and Cons</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b="1" dirty="0" smtClean="0"/>
          </a:p>
          <a:p>
            <a:r>
              <a:rPr lang="en-GB" dirty="0" smtClean="0"/>
              <a:t> </a:t>
            </a:r>
            <a:r>
              <a:rPr lang="en-GB" b="1" dirty="0" smtClean="0"/>
              <a:t>PROS</a:t>
            </a:r>
          </a:p>
          <a:p>
            <a:r>
              <a:rPr lang="en-GB" dirty="0" smtClean="0"/>
              <a:t>– Allow =monthly dosing</a:t>
            </a:r>
          </a:p>
          <a:p>
            <a:r>
              <a:rPr lang="en-GB" dirty="0" smtClean="0"/>
              <a:t>– Tolerated well to date</a:t>
            </a:r>
          </a:p>
          <a:p>
            <a:r>
              <a:rPr lang="en-GB" dirty="0" smtClean="0"/>
              <a:t>– More convenient</a:t>
            </a:r>
          </a:p>
          <a:p>
            <a:r>
              <a:rPr lang="en-GB" dirty="0" smtClean="0"/>
              <a:t>– Less stigma</a:t>
            </a:r>
          </a:p>
          <a:p>
            <a:r>
              <a:rPr lang="en-GB" dirty="0" smtClean="0"/>
              <a:t>– May promote adherence</a:t>
            </a:r>
          </a:p>
          <a:p>
            <a:r>
              <a:rPr lang="en-GB" dirty="0" smtClean="0"/>
              <a:t>– Potential for DOT?</a:t>
            </a:r>
            <a:endParaRPr lang="en-GB" dirty="0"/>
          </a:p>
        </p:txBody>
      </p:sp>
      <p:sp>
        <p:nvSpPr>
          <p:cNvPr id="4" name="Content Placeholder 3"/>
          <p:cNvSpPr>
            <a:spLocks noGrp="1"/>
          </p:cNvSpPr>
          <p:nvPr>
            <p:ph idx="2"/>
          </p:nvPr>
        </p:nvSpPr>
        <p:spPr/>
        <p:txBody>
          <a:bodyPr/>
          <a:lstStyle/>
          <a:p>
            <a:endParaRPr lang="en-GB" b="1" dirty="0" smtClean="0"/>
          </a:p>
          <a:p>
            <a:r>
              <a:rPr lang="en-GB" b="1" dirty="0" smtClean="0"/>
              <a:t>CONS</a:t>
            </a:r>
          </a:p>
          <a:p>
            <a:r>
              <a:rPr lang="en-GB" dirty="0" smtClean="0"/>
              <a:t>– Some require </a:t>
            </a:r>
            <a:r>
              <a:rPr lang="en-GB" dirty="0" err="1" smtClean="0"/>
              <a:t>i.m</a:t>
            </a:r>
            <a:r>
              <a:rPr lang="en-GB" dirty="0" smtClean="0"/>
              <a:t>. injection</a:t>
            </a:r>
          </a:p>
          <a:p>
            <a:r>
              <a:rPr lang="en-GB" dirty="0" smtClean="0"/>
              <a:t>– Long-term tolerability?</a:t>
            </a:r>
          </a:p>
          <a:p>
            <a:r>
              <a:rPr lang="en-GB" dirty="0" smtClean="0"/>
              <a:t>– Very long terminal ½-life</a:t>
            </a:r>
          </a:p>
          <a:p>
            <a:r>
              <a:rPr lang="en-GB" dirty="0" smtClean="0"/>
              <a:t>– Cannot be self-administered</a:t>
            </a:r>
          </a:p>
          <a:p>
            <a:r>
              <a:rPr lang="en-GB" dirty="0" smtClean="0"/>
              <a:t>– Potential for resistance in </a:t>
            </a:r>
          </a:p>
          <a:p>
            <a:r>
              <a:rPr lang="en-GB" dirty="0" smtClean="0"/>
              <a:t>non-adherent patients</a:t>
            </a:r>
          </a:p>
          <a:p>
            <a:endParaRPr lang="en-GB"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itle 1"/>
          <p:cNvSpPr txBox="1">
            <a:spLocks noGrp="1"/>
          </p:cNvSpPr>
          <p:nvPr>
            <p:ph type="title"/>
          </p:nvPr>
        </p:nvSpPr>
        <p:spPr>
          <a:xfrm>
            <a:off x="334827" y="115888"/>
            <a:ext cx="11052140" cy="865187"/>
          </a:xfrm>
        </p:spPr>
        <p:txBody>
          <a:bodyPr/>
          <a:lstStyle/>
          <a:p>
            <a:r>
              <a:rPr lang="en-GB" sz="4700" b="1" dirty="0" smtClean="0">
                <a:solidFill>
                  <a:srgbClr val="0070C0"/>
                </a:solidFill>
                <a:latin typeface="Calibri" pitchFamily="34" charset="0"/>
              </a:rPr>
              <a:t>Most advanced Long – Acting Formulations</a:t>
            </a:r>
          </a:p>
        </p:txBody>
      </p:sp>
      <p:sp>
        <p:nvSpPr>
          <p:cNvPr id="233475" name="Rectangle 4"/>
          <p:cNvSpPr>
            <a:spLocks noChangeArrowheads="1"/>
          </p:cNvSpPr>
          <p:nvPr/>
        </p:nvSpPr>
        <p:spPr bwMode="auto">
          <a:xfrm>
            <a:off x="2502850" y="6511926"/>
            <a:ext cx="3353019" cy="398093"/>
          </a:xfrm>
          <a:prstGeom prst="rect">
            <a:avLst/>
          </a:prstGeom>
          <a:noFill/>
          <a:ln w="9525">
            <a:noFill/>
            <a:miter lim="800000"/>
            <a:headEnd/>
            <a:tailEnd/>
          </a:ln>
        </p:spPr>
        <p:txBody>
          <a:bodyPr wrap="none" lIns="130059" tIns="65030" rIns="130059" bIns="65030">
            <a:spAutoFit/>
          </a:bodyPr>
          <a:lstStyle/>
          <a:p>
            <a:pPr algn="r"/>
            <a:r>
              <a:rPr lang="en-GB" sz="1700" dirty="0" err="1" smtClean="0">
                <a:solidFill>
                  <a:srgbClr val="404040"/>
                </a:solidFill>
                <a:cs typeface="+mn-cs"/>
              </a:rPr>
              <a:t>Spreen</a:t>
            </a:r>
            <a:r>
              <a:rPr lang="en-GB" sz="1700" dirty="0" smtClean="0">
                <a:solidFill>
                  <a:srgbClr val="404040"/>
                </a:solidFill>
                <a:cs typeface="+mn-cs"/>
              </a:rPr>
              <a:t> HIV-HEPPK 16 and 17</a:t>
            </a:r>
          </a:p>
        </p:txBody>
      </p:sp>
      <p:sp>
        <p:nvSpPr>
          <p:cNvPr id="6" name="TextBox 5"/>
          <p:cNvSpPr txBox="1"/>
          <p:nvPr/>
        </p:nvSpPr>
        <p:spPr>
          <a:xfrm>
            <a:off x="1103639" y="2660649"/>
            <a:ext cx="3647163" cy="408329"/>
          </a:xfrm>
          <a:prstGeom prst="rect">
            <a:avLst/>
          </a:prstGeom>
          <a:solidFill>
            <a:schemeClr val="accent1">
              <a:lumMod val="50000"/>
            </a:schemeClr>
          </a:solidFill>
        </p:spPr>
        <p:txBody>
          <a:bodyPr lIns="130059" tIns="65030" rIns="130059" bIns="65030">
            <a:spAutoFit/>
          </a:bodyPr>
          <a:lstStyle/>
          <a:p>
            <a:pPr algn="ctr">
              <a:defRPr/>
            </a:pPr>
            <a:r>
              <a:rPr lang="en-GB" dirty="0">
                <a:solidFill>
                  <a:prstClr val="white"/>
                </a:solidFill>
              </a:rPr>
              <a:t>CABOTEGRAVIR</a:t>
            </a:r>
          </a:p>
        </p:txBody>
      </p:sp>
      <p:sp>
        <p:nvSpPr>
          <p:cNvPr id="10" name="TextBox 9"/>
          <p:cNvSpPr txBox="1"/>
          <p:nvPr/>
        </p:nvSpPr>
        <p:spPr>
          <a:xfrm>
            <a:off x="7351812" y="2660649"/>
            <a:ext cx="3647163" cy="408329"/>
          </a:xfrm>
          <a:prstGeom prst="rect">
            <a:avLst/>
          </a:prstGeom>
          <a:solidFill>
            <a:schemeClr val="accent1">
              <a:lumMod val="50000"/>
            </a:schemeClr>
          </a:solidFill>
        </p:spPr>
        <p:txBody>
          <a:bodyPr lIns="130059" tIns="65030" rIns="130059" bIns="65030">
            <a:spAutoFit/>
          </a:bodyPr>
          <a:lstStyle/>
          <a:p>
            <a:pPr algn="ctr">
              <a:defRPr/>
            </a:pPr>
            <a:r>
              <a:rPr lang="en-GB" dirty="0">
                <a:solidFill>
                  <a:prstClr val="white"/>
                </a:solidFill>
              </a:rPr>
              <a:t>RILPIVIRINE LA</a:t>
            </a:r>
          </a:p>
        </p:txBody>
      </p:sp>
      <p:sp>
        <p:nvSpPr>
          <p:cNvPr id="11" name="Content Placeholder 2"/>
          <p:cNvSpPr>
            <a:spLocks noGrp="1"/>
          </p:cNvSpPr>
          <p:nvPr>
            <p:ph idx="1"/>
          </p:nvPr>
        </p:nvSpPr>
        <p:spPr>
          <a:xfrm>
            <a:off x="488591" y="3357569"/>
            <a:ext cx="5567025" cy="2797175"/>
          </a:xfrm>
        </p:spPr>
        <p:txBody>
          <a:bodyPr/>
          <a:lstStyle/>
          <a:p>
            <a:pPr>
              <a:spcBef>
                <a:spcPts val="0"/>
              </a:spcBef>
              <a:defRPr/>
            </a:pPr>
            <a:r>
              <a:rPr lang="en-GB" sz="2700" b="1" dirty="0">
                <a:solidFill>
                  <a:schemeClr val="tx1">
                    <a:lumMod val="75000"/>
                    <a:lumOff val="25000"/>
                  </a:schemeClr>
                </a:solidFill>
              </a:rPr>
              <a:t>UGT1A1 (minor 1A9) metabolism</a:t>
            </a:r>
          </a:p>
          <a:p>
            <a:pPr>
              <a:spcBef>
                <a:spcPts val="0"/>
              </a:spcBef>
              <a:defRPr/>
            </a:pPr>
            <a:r>
              <a:rPr lang="en-GB" sz="2700" b="1" dirty="0">
                <a:solidFill>
                  <a:schemeClr val="tx1">
                    <a:lumMod val="75000"/>
                    <a:lumOff val="25000"/>
                  </a:schemeClr>
                </a:solidFill>
              </a:rPr>
              <a:t>Low DDI potential as victim or perpetrator</a:t>
            </a:r>
          </a:p>
          <a:p>
            <a:pPr>
              <a:spcBef>
                <a:spcPts val="0"/>
              </a:spcBef>
              <a:defRPr/>
            </a:pPr>
            <a:r>
              <a:rPr lang="en-GB" sz="2700" b="1" dirty="0">
                <a:solidFill>
                  <a:schemeClr val="tx1">
                    <a:lumMod val="75000"/>
                    <a:lumOff val="25000"/>
                  </a:schemeClr>
                </a:solidFill>
              </a:rPr>
              <a:t>Animal studies support </a:t>
            </a:r>
            <a:r>
              <a:rPr lang="en-GB" sz="2700" b="1" dirty="0" err="1" smtClean="0">
                <a:solidFill>
                  <a:schemeClr val="tx1">
                    <a:lumMod val="75000"/>
                    <a:lumOff val="25000"/>
                  </a:schemeClr>
                </a:solidFill>
              </a:rPr>
              <a:t>PreP</a:t>
            </a:r>
            <a:endParaRPr lang="en-GB" sz="2700" b="1" dirty="0">
              <a:solidFill>
                <a:schemeClr val="tx1">
                  <a:lumMod val="75000"/>
                  <a:lumOff val="25000"/>
                </a:schemeClr>
              </a:solidFill>
            </a:endParaRPr>
          </a:p>
          <a:p>
            <a:pPr>
              <a:spcBef>
                <a:spcPts val="0"/>
              </a:spcBef>
              <a:defRPr/>
            </a:pPr>
            <a:r>
              <a:rPr lang="en-GB" sz="2700" b="1" dirty="0">
                <a:solidFill>
                  <a:schemeClr val="tx1">
                    <a:lumMod val="75000"/>
                    <a:lumOff val="25000"/>
                  </a:schemeClr>
                </a:solidFill>
              </a:rPr>
              <a:t>Loading dose increased to 600mg </a:t>
            </a:r>
            <a:r>
              <a:rPr lang="en-GB" sz="2700" b="1" dirty="0" err="1">
                <a:solidFill>
                  <a:schemeClr val="tx1">
                    <a:lumMod val="75000"/>
                    <a:lumOff val="25000"/>
                  </a:schemeClr>
                </a:solidFill>
              </a:rPr>
              <a:t>im</a:t>
            </a:r>
            <a:endParaRPr lang="en-GB" sz="2700" b="1" dirty="0">
              <a:solidFill>
                <a:schemeClr val="tx1">
                  <a:lumMod val="75000"/>
                  <a:lumOff val="25000"/>
                </a:schemeClr>
              </a:solidFill>
            </a:endParaRPr>
          </a:p>
          <a:p>
            <a:pPr>
              <a:spcBef>
                <a:spcPts val="0"/>
              </a:spcBef>
              <a:defRPr/>
            </a:pPr>
            <a:r>
              <a:rPr lang="en-GB" sz="2700" b="1" dirty="0">
                <a:solidFill>
                  <a:schemeClr val="tx1">
                    <a:lumMod val="75000"/>
                    <a:lumOff val="25000"/>
                  </a:schemeClr>
                </a:solidFill>
              </a:rPr>
              <a:t>Treatment dose 400mg </a:t>
            </a:r>
            <a:r>
              <a:rPr lang="en-GB" sz="2700" b="1" dirty="0" err="1">
                <a:solidFill>
                  <a:schemeClr val="tx1">
                    <a:lumMod val="75000"/>
                    <a:lumOff val="25000"/>
                  </a:schemeClr>
                </a:solidFill>
              </a:rPr>
              <a:t>im</a:t>
            </a:r>
            <a:r>
              <a:rPr lang="en-GB" sz="2700" b="1" dirty="0">
                <a:solidFill>
                  <a:schemeClr val="tx1">
                    <a:lumMod val="75000"/>
                    <a:lumOff val="25000"/>
                  </a:schemeClr>
                </a:solidFill>
              </a:rPr>
              <a:t> q 4w</a:t>
            </a:r>
          </a:p>
          <a:p>
            <a:pPr>
              <a:spcBef>
                <a:spcPts val="0"/>
              </a:spcBef>
              <a:defRPr/>
            </a:pPr>
            <a:endParaRPr lang="en-GB" sz="2700" dirty="0">
              <a:solidFill>
                <a:schemeClr val="tx1">
                  <a:lumMod val="75000"/>
                  <a:lumOff val="25000"/>
                </a:schemeClr>
              </a:solidFill>
            </a:endParaRPr>
          </a:p>
          <a:p>
            <a:pPr>
              <a:spcBef>
                <a:spcPts val="0"/>
              </a:spcBef>
              <a:defRPr/>
            </a:pPr>
            <a:endParaRPr lang="en-GB" sz="2700" dirty="0">
              <a:solidFill>
                <a:schemeClr val="tx1">
                  <a:lumMod val="75000"/>
                  <a:lumOff val="25000"/>
                </a:schemeClr>
              </a:solidFill>
            </a:endParaRPr>
          </a:p>
          <a:p>
            <a:pPr>
              <a:spcBef>
                <a:spcPts val="0"/>
              </a:spcBef>
              <a:defRPr/>
            </a:pPr>
            <a:endParaRPr lang="en-GB" sz="2700" dirty="0">
              <a:solidFill>
                <a:schemeClr val="tx1">
                  <a:lumMod val="75000"/>
                  <a:lumOff val="25000"/>
                </a:schemeClr>
              </a:solidFill>
            </a:endParaRPr>
          </a:p>
          <a:p>
            <a:pPr>
              <a:spcBef>
                <a:spcPts val="0"/>
              </a:spcBef>
              <a:defRPr/>
            </a:pPr>
            <a:endParaRPr lang="en-GB" sz="2700" dirty="0">
              <a:solidFill>
                <a:schemeClr val="tx1">
                  <a:lumMod val="75000"/>
                  <a:lumOff val="25000"/>
                </a:schemeClr>
              </a:solidFill>
            </a:endParaRPr>
          </a:p>
          <a:p>
            <a:pPr>
              <a:spcBef>
                <a:spcPts val="0"/>
              </a:spcBef>
              <a:defRPr/>
            </a:pPr>
            <a:endParaRPr lang="en-GB" sz="2700" dirty="0">
              <a:solidFill>
                <a:schemeClr val="tx1">
                  <a:lumMod val="75000"/>
                  <a:lumOff val="25000"/>
                </a:schemeClr>
              </a:solidFill>
            </a:endParaRPr>
          </a:p>
        </p:txBody>
      </p:sp>
      <p:sp>
        <p:nvSpPr>
          <p:cNvPr id="12" name="Content Placeholder 2"/>
          <p:cNvSpPr txBox="1">
            <a:spLocks/>
          </p:cNvSpPr>
          <p:nvPr/>
        </p:nvSpPr>
        <p:spPr bwMode="auto">
          <a:xfrm>
            <a:off x="6381822" y="3168657"/>
            <a:ext cx="5375901" cy="3527425"/>
          </a:xfrm>
          <a:prstGeom prst="rect">
            <a:avLst/>
          </a:prstGeom>
          <a:noFill/>
          <a:ln w="9525">
            <a:noFill/>
            <a:miter lim="800000"/>
            <a:headEnd/>
            <a:tailEnd/>
          </a:ln>
        </p:spPr>
        <p:txBody>
          <a:bodyPr lIns="130059" tIns="65030" rIns="130059" bIns="65030"/>
          <a:lstStyle>
            <a:lvl1pPr marL="342900" indent="-342900" algn="l" rtl="0" eaLnBrk="0" fontAlgn="base" hangingPunct="0">
              <a:spcBef>
                <a:spcPct val="50000"/>
              </a:spcBef>
              <a:spcAft>
                <a:spcPct val="0"/>
              </a:spcAft>
              <a:buChar char="•"/>
              <a:defRPr sz="2400" b="1">
                <a:solidFill>
                  <a:schemeClr val="accent2"/>
                </a:solidFill>
                <a:latin typeface="Calibri" charset="0"/>
                <a:ea typeface="+mn-ea"/>
                <a:cs typeface="+mn-cs"/>
              </a:defRPr>
            </a:lvl1pPr>
            <a:lvl2pPr marL="742950" indent="-285750" algn="l" rtl="0" eaLnBrk="0" fontAlgn="base" hangingPunct="0">
              <a:spcBef>
                <a:spcPct val="50000"/>
              </a:spcBef>
              <a:spcAft>
                <a:spcPct val="0"/>
              </a:spcAft>
              <a:buChar char="–"/>
              <a:defRPr sz="2400" b="1">
                <a:solidFill>
                  <a:schemeClr val="accent2"/>
                </a:solidFill>
                <a:latin typeface="Calibri" charset="0"/>
              </a:defRPr>
            </a:lvl2pPr>
            <a:lvl3pPr marL="1143000" indent="-228600" algn="l" rtl="0" eaLnBrk="0" fontAlgn="base" hangingPunct="0">
              <a:spcBef>
                <a:spcPct val="50000"/>
              </a:spcBef>
              <a:spcAft>
                <a:spcPct val="0"/>
              </a:spcAft>
              <a:buChar char="•"/>
              <a:defRPr sz="2000" b="1">
                <a:solidFill>
                  <a:schemeClr val="accent2"/>
                </a:solidFill>
                <a:latin typeface="Calibri" charset="0"/>
              </a:defRPr>
            </a:lvl3pPr>
            <a:lvl4pPr marL="1600200" indent="-228600" algn="l" rtl="0" eaLnBrk="0" fontAlgn="base" hangingPunct="0">
              <a:spcBef>
                <a:spcPct val="50000"/>
              </a:spcBef>
              <a:spcAft>
                <a:spcPct val="0"/>
              </a:spcAft>
              <a:buChar char="–"/>
              <a:defRPr sz="2000" b="1">
                <a:solidFill>
                  <a:schemeClr val="accent2"/>
                </a:solidFill>
                <a:latin typeface="Calibri" charset="0"/>
              </a:defRPr>
            </a:lvl4pPr>
            <a:lvl5pPr marL="2057400" indent="-228600" algn="l" rtl="0" eaLnBrk="0" fontAlgn="base" hangingPunct="0">
              <a:spcBef>
                <a:spcPct val="50000"/>
              </a:spcBef>
              <a:spcAft>
                <a:spcPct val="0"/>
              </a:spcAft>
              <a:buChar char="»"/>
              <a:defRPr sz="2000" b="1">
                <a:solidFill>
                  <a:schemeClr val="accent2"/>
                </a:solidFill>
                <a:latin typeface="Calibri" charset="0"/>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a:lstStyle>
          <a:p>
            <a:pPr>
              <a:spcBef>
                <a:spcPts val="0"/>
              </a:spcBef>
              <a:defRPr/>
            </a:pPr>
            <a:r>
              <a:rPr lang="en-GB" kern="0" dirty="0">
                <a:solidFill>
                  <a:prstClr val="black">
                    <a:lumMod val="75000"/>
                    <a:lumOff val="25000"/>
                  </a:prstClr>
                </a:solidFill>
              </a:rPr>
              <a:t>Terminal T½ 30-90 days (G001)</a:t>
            </a:r>
          </a:p>
          <a:p>
            <a:pPr>
              <a:spcBef>
                <a:spcPts val="0"/>
              </a:spcBef>
              <a:defRPr/>
            </a:pPr>
            <a:r>
              <a:rPr lang="en-GB" kern="0" dirty="0">
                <a:solidFill>
                  <a:prstClr val="black">
                    <a:lumMod val="75000"/>
                    <a:lumOff val="25000"/>
                  </a:prstClr>
                </a:solidFill>
              </a:rPr>
              <a:t>CYP3A4 substrate</a:t>
            </a:r>
          </a:p>
          <a:p>
            <a:pPr>
              <a:spcBef>
                <a:spcPts val="0"/>
              </a:spcBef>
              <a:defRPr/>
            </a:pPr>
            <a:r>
              <a:rPr lang="en-GB" kern="0" dirty="0">
                <a:solidFill>
                  <a:prstClr val="black">
                    <a:lumMod val="75000"/>
                    <a:lumOff val="25000"/>
                  </a:prstClr>
                </a:solidFill>
              </a:rPr>
              <a:t>Low DDI potential as victim or perpetrator</a:t>
            </a:r>
          </a:p>
          <a:p>
            <a:pPr>
              <a:spcBef>
                <a:spcPts val="0"/>
              </a:spcBef>
              <a:defRPr/>
            </a:pPr>
            <a:r>
              <a:rPr lang="en-GB" kern="0" dirty="0">
                <a:solidFill>
                  <a:prstClr val="black">
                    <a:lumMod val="75000"/>
                    <a:lumOff val="25000"/>
                  </a:prstClr>
                </a:solidFill>
              </a:rPr>
              <a:t>Animal studies support </a:t>
            </a:r>
            <a:r>
              <a:rPr lang="en-GB" kern="0" dirty="0" err="1" smtClean="0">
                <a:solidFill>
                  <a:prstClr val="black">
                    <a:lumMod val="75000"/>
                    <a:lumOff val="25000"/>
                  </a:prstClr>
                </a:solidFill>
              </a:rPr>
              <a:t>PreP</a:t>
            </a:r>
            <a:endParaRPr lang="en-GB" kern="0" dirty="0">
              <a:solidFill>
                <a:prstClr val="black">
                  <a:lumMod val="75000"/>
                  <a:lumOff val="25000"/>
                </a:prstClr>
              </a:solidFill>
            </a:endParaRPr>
          </a:p>
          <a:p>
            <a:pPr>
              <a:spcBef>
                <a:spcPts val="0"/>
              </a:spcBef>
              <a:defRPr/>
            </a:pPr>
            <a:r>
              <a:rPr lang="en-GB" kern="0" dirty="0">
                <a:solidFill>
                  <a:prstClr val="black">
                    <a:lumMod val="75000"/>
                    <a:lumOff val="25000"/>
                  </a:prstClr>
                </a:solidFill>
              </a:rPr>
              <a:t>Loading dose increased to 900mg </a:t>
            </a:r>
            <a:r>
              <a:rPr lang="en-GB" kern="0" dirty="0" err="1">
                <a:solidFill>
                  <a:prstClr val="black">
                    <a:lumMod val="75000"/>
                    <a:lumOff val="25000"/>
                  </a:prstClr>
                </a:solidFill>
              </a:rPr>
              <a:t>im</a:t>
            </a:r>
            <a:endParaRPr lang="en-GB" kern="0" dirty="0">
              <a:solidFill>
                <a:prstClr val="black">
                  <a:lumMod val="75000"/>
                  <a:lumOff val="25000"/>
                </a:prstClr>
              </a:solidFill>
            </a:endParaRPr>
          </a:p>
          <a:p>
            <a:pPr>
              <a:spcBef>
                <a:spcPts val="0"/>
              </a:spcBef>
              <a:defRPr/>
            </a:pPr>
            <a:r>
              <a:rPr lang="en-GB" kern="0" dirty="0">
                <a:solidFill>
                  <a:prstClr val="black">
                    <a:lumMod val="75000"/>
                    <a:lumOff val="25000"/>
                  </a:prstClr>
                </a:solidFill>
              </a:rPr>
              <a:t>Treatment dose 600mg </a:t>
            </a:r>
            <a:r>
              <a:rPr lang="en-GB" kern="0" dirty="0" err="1">
                <a:solidFill>
                  <a:prstClr val="black">
                    <a:lumMod val="75000"/>
                    <a:lumOff val="25000"/>
                  </a:prstClr>
                </a:solidFill>
              </a:rPr>
              <a:t>im</a:t>
            </a:r>
            <a:r>
              <a:rPr lang="en-GB" kern="0" dirty="0">
                <a:solidFill>
                  <a:prstClr val="black">
                    <a:lumMod val="75000"/>
                    <a:lumOff val="25000"/>
                  </a:prstClr>
                </a:solidFill>
              </a:rPr>
              <a:t> q 4w</a:t>
            </a:r>
          </a:p>
          <a:p>
            <a:pPr marL="0" indent="0">
              <a:spcBef>
                <a:spcPts val="0"/>
              </a:spcBef>
              <a:buNone/>
              <a:defRPr/>
            </a:pPr>
            <a:endParaRPr lang="en-GB" sz="2700" kern="0" dirty="0">
              <a:solidFill>
                <a:prstClr val="black">
                  <a:lumMod val="75000"/>
                  <a:lumOff val="25000"/>
                </a:prstClr>
              </a:solidFill>
            </a:endParaRPr>
          </a:p>
        </p:txBody>
      </p:sp>
      <p:sp>
        <p:nvSpPr>
          <p:cNvPr id="233480" name="Rectangle 13"/>
          <p:cNvSpPr>
            <a:spLocks noChangeArrowheads="1"/>
          </p:cNvSpPr>
          <p:nvPr/>
        </p:nvSpPr>
        <p:spPr bwMode="auto">
          <a:xfrm>
            <a:off x="8136844" y="6488114"/>
            <a:ext cx="3451310" cy="398093"/>
          </a:xfrm>
          <a:prstGeom prst="rect">
            <a:avLst/>
          </a:prstGeom>
          <a:noFill/>
          <a:ln w="9525">
            <a:noFill/>
            <a:miter lim="800000"/>
            <a:headEnd/>
            <a:tailEnd/>
          </a:ln>
        </p:spPr>
        <p:txBody>
          <a:bodyPr wrap="none" lIns="130059" tIns="65030" rIns="130059" bIns="65030">
            <a:spAutoFit/>
          </a:bodyPr>
          <a:lstStyle/>
          <a:p>
            <a:pPr algn="r"/>
            <a:r>
              <a:rPr lang="en-GB" sz="1700" dirty="0" err="1" smtClean="0">
                <a:solidFill>
                  <a:srgbClr val="404040"/>
                </a:solidFill>
                <a:cs typeface="+mn-cs"/>
              </a:rPr>
              <a:t>Crawels</a:t>
            </a:r>
            <a:r>
              <a:rPr lang="en-GB" sz="1700" dirty="0" smtClean="0">
                <a:solidFill>
                  <a:srgbClr val="404040"/>
                </a:solidFill>
                <a:cs typeface="+mn-cs"/>
              </a:rPr>
              <a:t> HIV-HEPPK 16 and 17</a:t>
            </a:r>
          </a:p>
        </p:txBody>
      </p:sp>
      <p:pic>
        <p:nvPicPr>
          <p:cNvPr id="233481" name="Picture 2" descr="http://file.selleckchem.com/downloads/struct/gsk1265744-chemical-structure-s7766.gif"/>
          <p:cNvPicPr>
            <a:picLocks noChangeAspect="1" noChangeArrowheads="1"/>
          </p:cNvPicPr>
          <p:nvPr/>
        </p:nvPicPr>
        <p:blipFill>
          <a:blip r:embed="rId2" cstate="print">
            <a:grayscl/>
            <a:biLevel thresh="50000"/>
          </a:blip>
          <a:srcRect/>
          <a:stretch>
            <a:fillRect/>
          </a:stretch>
        </p:blipFill>
        <p:spPr bwMode="auto">
          <a:xfrm>
            <a:off x="1138123" y="452437"/>
            <a:ext cx="3341078" cy="2228851"/>
          </a:xfrm>
          <a:prstGeom prst="rect">
            <a:avLst/>
          </a:prstGeom>
          <a:noFill/>
          <a:ln w="9525">
            <a:noFill/>
            <a:miter lim="800000"/>
            <a:headEnd/>
            <a:tailEnd/>
          </a:ln>
        </p:spPr>
      </p:pic>
      <p:pic>
        <p:nvPicPr>
          <p:cNvPr id="233482" name="Picture 2"/>
          <p:cNvPicPr>
            <a:picLocks noChangeAspect="1" noChangeArrowheads="1"/>
          </p:cNvPicPr>
          <p:nvPr/>
        </p:nvPicPr>
        <p:blipFill>
          <a:blip r:embed="rId3" cstate="print"/>
          <a:srcRect t="24487" b="23608"/>
          <a:stretch>
            <a:fillRect/>
          </a:stretch>
        </p:blipFill>
        <p:spPr bwMode="auto">
          <a:xfrm rot="10476883">
            <a:off x="7251216" y="757240"/>
            <a:ext cx="3622734" cy="1881187"/>
          </a:xfrm>
          <a:prstGeom prst="rect">
            <a:avLst/>
          </a:prstGeom>
          <a:noFill/>
          <a:ln w="9525">
            <a:noFill/>
            <a:miter lim="800000"/>
            <a:headEnd/>
            <a:tailEnd/>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600" b="1" dirty="0">
                <a:solidFill>
                  <a:srgbClr val="0070C0"/>
                </a:solidFill>
              </a:rPr>
              <a:t>LATTE-2: Cabotegravir IM + Rilpivirine IM for </a:t>
            </a:r>
            <a:r>
              <a:rPr lang="en-US" altLang="en-US" sz="3600" b="1" dirty="0" smtClean="0">
                <a:solidFill>
                  <a:srgbClr val="0070C0"/>
                </a:solidFill>
              </a:rPr>
              <a:t/>
            </a:r>
            <a:br>
              <a:rPr lang="en-US" altLang="en-US" sz="3600" b="1" dirty="0" smtClean="0">
                <a:solidFill>
                  <a:srgbClr val="0070C0"/>
                </a:solidFill>
              </a:rPr>
            </a:br>
            <a:r>
              <a:rPr lang="en-US" altLang="en-US" sz="3600" b="1" dirty="0" smtClean="0">
                <a:solidFill>
                  <a:srgbClr val="0070C0"/>
                </a:solidFill>
              </a:rPr>
              <a:t>Long-Acting </a:t>
            </a:r>
            <a:r>
              <a:rPr lang="en-US" altLang="en-US" sz="3600" b="1" dirty="0">
                <a:solidFill>
                  <a:srgbClr val="0070C0"/>
                </a:solidFill>
              </a:rPr>
              <a:t>Maintenance ART</a:t>
            </a:r>
          </a:p>
        </p:txBody>
      </p:sp>
      <p:sp>
        <p:nvSpPr>
          <p:cNvPr id="79875" name="Content Placeholder 2"/>
          <p:cNvSpPr>
            <a:spLocks noGrp="1"/>
          </p:cNvSpPr>
          <p:nvPr>
            <p:ph idx="1"/>
          </p:nvPr>
        </p:nvSpPr>
        <p:spPr>
          <a:xfrm>
            <a:off x="604518" y="1513047"/>
            <a:ext cx="10874697" cy="1366887"/>
          </a:xfrm>
        </p:spPr>
        <p:txBody>
          <a:bodyPr/>
          <a:lstStyle/>
          <a:p>
            <a:pPr>
              <a:spcAft>
                <a:spcPts val="0"/>
              </a:spcAft>
            </a:pPr>
            <a:r>
              <a:rPr lang="en-US" altLang="en-US" sz="2000" dirty="0">
                <a:solidFill>
                  <a:schemeClr val="tx1"/>
                </a:solidFill>
              </a:rPr>
              <a:t>Multicenter, open-label, randomized phase IIb study</a:t>
            </a:r>
          </a:p>
          <a:p>
            <a:pPr lvl="1">
              <a:spcAft>
                <a:spcPts val="0"/>
              </a:spcAft>
            </a:pPr>
            <a:r>
              <a:rPr lang="en-US" altLang="en-US" sz="1900" dirty="0">
                <a:solidFill>
                  <a:schemeClr val="tx1"/>
                </a:solidFill>
              </a:rPr>
              <a:t>Cabotegravir: INSTI formulated as oral tablet and for long-acting IM injection</a:t>
            </a:r>
          </a:p>
        </p:txBody>
      </p:sp>
      <p:sp>
        <p:nvSpPr>
          <p:cNvPr id="79877" name="Text Box 11"/>
          <p:cNvSpPr txBox="1">
            <a:spLocks noChangeArrowheads="1"/>
          </p:cNvSpPr>
          <p:nvPr/>
        </p:nvSpPr>
        <p:spPr bwMode="auto">
          <a:xfrm>
            <a:off x="384050" y="6342756"/>
            <a:ext cx="9051731"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lIns="91436" tIns="45719" rIns="91436" bIns="45719"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eaLnBrk="1" hangingPunct="1">
              <a:lnSpc>
                <a:spcPct val="100000"/>
              </a:lnSpc>
              <a:spcBef>
                <a:spcPct val="0"/>
              </a:spcBef>
              <a:spcAft>
                <a:spcPct val="0"/>
              </a:spcAft>
              <a:buClrTx/>
              <a:buNone/>
              <a:defRPr/>
            </a:pPr>
            <a:r>
              <a:rPr lang="en-US" altLang="en-US" sz="1500" b="0" dirty="0">
                <a:solidFill>
                  <a:schemeClr val="tx1"/>
                </a:solidFill>
              </a:rPr>
              <a:t>Margolis DA, et al. </a:t>
            </a:r>
            <a:r>
              <a:rPr lang="fr-FR" altLang="en-US" sz="1500" b="0" dirty="0">
                <a:solidFill>
                  <a:schemeClr val="tx1"/>
                </a:solidFill>
              </a:rPr>
              <a:t>Lancet. 2017;390:1499-1510</a:t>
            </a:r>
            <a:r>
              <a:rPr lang="en-US" altLang="en-US" sz="1500" b="0" dirty="0">
                <a:solidFill>
                  <a:schemeClr val="tx1"/>
                </a:solidFill>
              </a:rPr>
              <a:t>.</a:t>
            </a:r>
          </a:p>
        </p:txBody>
      </p:sp>
      <p:sp>
        <p:nvSpPr>
          <p:cNvPr id="79878" name="Rectangle 3"/>
          <p:cNvSpPr>
            <a:spLocks noChangeArrowheads="1"/>
          </p:cNvSpPr>
          <p:nvPr/>
        </p:nvSpPr>
        <p:spPr bwMode="auto">
          <a:xfrm>
            <a:off x="5944866" y="3368512"/>
            <a:ext cx="4171951" cy="549275"/>
          </a:xfrm>
          <a:prstGeom prst="rect">
            <a:avLst/>
          </a:prstGeom>
          <a:solidFill>
            <a:srgbClr val="F6A108"/>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6" tIns="45719" rIns="91436" bIns="45719"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spcBef>
                <a:spcPct val="0"/>
              </a:spcBef>
              <a:spcAft>
                <a:spcPct val="0"/>
              </a:spcAft>
              <a:buClr>
                <a:srgbClr val="8B3D9A"/>
              </a:buClr>
              <a:buNone/>
              <a:defRPr/>
            </a:pPr>
            <a:r>
              <a:rPr lang="en-US" altLang="en-US" sz="1600" dirty="0">
                <a:solidFill>
                  <a:schemeClr val="tx1"/>
                </a:solidFill>
              </a:rPr>
              <a:t>CAB 400 mg </a:t>
            </a:r>
            <a:r>
              <a:rPr lang="en-US" altLang="en-US" sz="1600" b="0" dirty="0">
                <a:solidFill>
                  <a:schemeClr val="tx1"/>
                </a:solidFill>
              </a:rPr>
              <a:t>+</a:t>
            </a:r>
            <a:r>
              <a:rPr lang="en-US" altLang="en-US" sz="1600" dirty="0">
                <a:solidFill>
                  <a:schemeClr val="tx1"/>
                </a:solidFill>
              </a:rPr>
              <a:t> RPV 600 mg IM Q4W</a:t>
            </a:r>
            <a:r>
              <a:rPr lang="en-US" altLang="en-US" sz="1600" baseline="30000" dirty="0">
                <a:solidFill>
                  <a:schemeClr val="tx1"/>
                </a:solidFill>
              </a:rPr>
              <a:t>†</a:t>
            </a:r>
          </a:p>
          <a:p>
            <a:pPr algn="ctr" defTabSz="914361" eaLnBrk="1" hangingPunct="1">
              <a:spcBef>
                <a:spcPct val="0"/>
              </a:spcBef>
              <a:spcAft>
                <a:spcPct val="0"/>
              </a:spcAft>
              <a:buClr>
                <a:srgbClr val="8B3D9A"/>
              </a:buClr>
              <a:buNone/>
              <a:defRPr/>
            </a:pPr>
            <a:r>
              <a:rPr lang="en-US" altLang="en-US" sz="1600" b="0" dirty="0">
                <a:solidFill>
                  <a:schemeClr val="tx1"/>
                </a:solidFill>
              </a:rPr>
              <a:t>(n = 115)</a:t>
            </a:r>
          </a:p>
        </p:txBody>
      </p:sp>
      <p:sp>
        <p:nvSpPr>
          <p:cNvPr id="79879" name="Rectangle 4"/>
          <p:cNvSpPr>
            <a:spLocks noChangeArrowheads="1"/>
          </p:cNvSpPr>
          <p:nvPr/>
        </p:nvSpPr>
        <p:spPr bwMode="auto">
          <a:xfrm>
            <a:off x="5944866" y="3949539"/>
            <a:ext cx="4171951" cy="549275"/>
          </a:xfrm>
          <a:prstGeom prst="rect">
            <a:avLst/>
          </a:prstGeom>
          <a:solidFill>
            <a:srgbClr val="12AD2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6" tIns="45719" rIns="91436" bIns="45719"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spcBef>
                <a:spcPct val="0"/>
              </a:spcBef>
              <a:spcAft>
                <a:spcPct val="0"/>
              </a:spcAft>
              <a:buClr>
                <a:srgbClr val="8B3D9A"/>
              </a:buClr>
              <a:buNone/>
              <a:defRPr/>
            </a:pPr>
            <a:r>
              <a:rPr lang="en-US" altLang="en-US" sz="1600" dirty="0">
                <a:solidFill>
                  <a:schemeClr val="tx1"/>
                </a:solidFill>
              </a:rPr>
              <a:t>CAB 600 mg </a:t>
            </a:r>
            <a:r>
              <a:rPr lang="en-US" altLang="en-US" sz="1600" b="0" dirty="0">
                <a:solidFill>
                  <a:schemeClr val="tx1"/>
                </a:solidFill>
              </a:rPr>
              <a:t>+</a:t>
            </a:r>
            <a:r>
              <a:rPr lang="en-US" altLang="en-US" sz="1600" dirty="0">
                <a:solidFill>
                  <a:schemeClr val="tx1"/>
                </a:solidFill>
              </a:rPr>
              <a:t> RPV 900 mg IM Q8W</a:t>
            </a:r>
            <a:r>
              <a:rPr lang="en-US" altLang="en-US" sz="1600" baseline="30000" dirty="0">
                <a:solidFill>
                  <a:schemeClr val="tx1"/>
                </a:solidFill>
              </a:rPr>
              <a:t>‡</a:t>
            </a:r>
          </a:p>
          <a:p>
            <a:pPr algn="ctr" defTabSz="914361" eaLnBrk="1" hangingPunct="1">
              <a:spcBef>
                <a:spcPct val="0"/>
              </a:spcBef>
              <a:spcAft>
                <a:spcPct val="0"/>
              </a:spcAft>
              <a:buClr>
                <a:srgbClr val="8B3D9A"/>
              </a:buClr>
              <a:buNone/>
              <a:defRPr/>
            </a:pPr>
            <a:r>
              <a:rPr lang="en-US" altLang="en-US" sz="1600" b="0" dirty="0">
                <a:solidFill>
                  <a:schemeClr val="tx1"/>
                </a:solidFill>
              </a:rPr>
              <a:t>(n = 115)</a:t>
            </a:r>
          </a:p>
        </p:txBody>
      </p:sp>
      <p:sp>
        <p:nvSpPr>
          <p:cNvPr id="79880" name="Text Box 2"/>
          <p:cNvSpPr txBox="1">
            <a:spLocks noChangeArrowheads="1"/>
          </p:cNvSpPr>
          <p:nvPr/>
        </p:nvSpPr>
        <p:spPr bwMode="auto">
          <a:xfrm>
            <a:off x="604520" y="5132857"/>
            <a:ext cx="11157998" cy="55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defTabSz="914361" eaLnBrk="1" hangingPunct="1">
              <a:lnSpc>
                <a:spcPct val="100000"/>
              </a:lnSpc>
              <a:spcBef>
                <a:spcPct val="0"/>
              </a:spcBef>
              <a:spcAft>
                <a:spcPct val="0"/>
              </a:spcAft>
              <a:buClrTx/>
              <a:buNone/>
              <a:defRPr/>
            </a:pPr>
            <a:r>
              <a:rPr lang="en-US" altLang="en-US" sz="1500" b="0" dirty="0">
                <a:solidFill>
                  <a:schemeClr val="tx1"/>
                </a:solidFill>
                <a:sym typeface="Wingdings 2" panose="05020102010507070707" pitchFamily="18" charset="2"/>
              </a:rPr>
              <a:t>*Pts with HIV-1 RNA &lt; 50 copies/mL from Wks 16-20 continued to maintenance phase. </a:t>
            </a:r>
            <a:r>
              <a:rPr lang="en-US" altLang="en-US" sz="1500" b="0" baseline="30000" dirty="0">
                <a:solidFill>
                  <a:schemeClr val="tx1"/>
                </a:solidFill>
                <a:sym typeface="Wingdings 2" panose="05020102010507070707" pitchFamily="18" charset="2"/>
              </a:rPr>
              <a:t>†</a:t>
            </a:r>
            <a:r>
              <a:rPr lang="en-US" altLang="en-US" sz="1500" b="0" dirty="0">
                <a:solidFill>
                  <a:schemeClr val="tx1"/>
                </a:solidFill>
                <a:sym typeface="Wingdings 2" panose="05020102010507070707" pitchFamily="18" charset="2"/>
              </a:rPr>
              <a:t>CAB loading dose at Day 1. </a:t>
            </a:r>
            <a:r>
              <a:rPr lang="en-US" altLang="en-US" sz="1500" b="0" baseline="30000" dirty="0">
                <a:solidFill>
                  <a:schemeClr val="tx1"/>
                </a:solidFill>
                <a:sym typeface="Wingdings 2" panose="05020102010507070707" pitchFamily="18" charset="2"/>
              </a:rPr>
              <a:t>‡</a:t>
            </a:r>
            <a:r>
              <a:rPr lang="en-US" altLang="en-US" sz="1500" b="0" dirty="0">
                <a:solidFill>
                  <a:schemeClr val="tx1"/>
                </a:solidFill>
                <a:sym typeface="Wingdings 2" panose="05020102010507070707" pitchFamily="18" charset="2"/>
              </a:rPr>
              <a:t>CAB loading doses at Day 1 and Wk 4.</a:t>
            </a:r>
          </a:p>
        </p:txBody>
      </p:sp>
      <p:sp>
        <p:nvSpPr>
          <p:cNvPr id="79881" name="Text Box 2"/>
          <p:cNvSpPr txBox="1">
            <a:spLocks noChangeArrowheads="1"/>
          </p:cNvSpPr>
          <p:nvPr/>
        </p:nvSpPr>
        <p:spPr bwMode="auto">
          <a:xfrm>
            <a:off x="1387153" y="3276434"/>
            <a:ext cx="2006600" cy="15696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0"/>
              </a:spcAft>
              <a:buClrTx/>
              <a:buNone/>
              <a:defRPr/>
            </a:pPr>
            <a:r>
              <a:rPr lang="en-GB" altLang="en-US" sz="1600" b="0" dirty="0">
                <a:solidFill>
                  <a:schemeClr val="tx1"/>
                </a:solidFill>
              </a:rPr>
              <a:t>ART-naive HIV-infected pts </a:t>
            </a:r>
            <a:br>
              <a:rPr lang="en-GB" altLang="en-US" sz="1600" b="0" dirty="0">
                <a:solidFill>
                  <a:schemeClr val="tx1"/>
                </a:solidFill>
              </a:rPr>
            </a:br>
            <a:r>
              <a:rPr lang="en-GB" altLang="en-US" sz="1600" b="0" dirty="0">
                <a:solidFill>
                  <a:schemeClr val="tx1"/>
                </a:solidFill>
              </a:rPr>
              <a:t>&gt; 18 yrs of age with CD4+ cell count </a:t>
            </a:r>
            <a:br>
              <a:rPr lang="en-GB" altLang="en-US" sz="1600" b="0" dirty="0">
                <a:solidFill>
                  <a:schemeClr val="tx1"/>
                </a:solidFill>
              </a:rPr>
            </a:br>
            <a:r>
              <a:rPr lang="en-GB" altLang="en-US" sz="1600" b="0" dirty="0">
                <a:solidFill>
                  <a:schemeClr val="tx1"/>
                </a:solidFill>
              </a:rPr>
              <a:t>&gt; 200 cells/mm</a:t>
            </a:r>
            <a:r>
              <a:rPr lang="en-GB" altLang="en-US" sz="1600" b="0" baseline="30000" dirty="0">
                <a:solidFill>
                  <a:schemeClr val="tx1"/>
                </a:solidFill>
              </a:rPr>
              <a:t>3</a:t>
            </a:r>
            <a:r>
              <a:rPr lang="en-GB" altLang="en-US" sz="1600" b="0" dirty="0">
                <a:solidFill>
                  <a:schemeClr val="tx1"/>
                </a:solidFill>
              </a:rPr>
              <a:t/>
            </a:r>
            <a:br>
              <a:rPr lang="en-GB" altLang="en-US" sz="1600" b="0" dirty="0">
                <a:solidFill>
                  <a:schemeClr val="tx1"/>
                </a:solidFill>
              </a:rPr>
            </a:br>
            <a:r>
              <a:rPr lang="en-GB" altLang="en-US" sz="1600" b="0" dirty="0">
                <a:solidFill>
                  <a:schemeClr val="tx1"/>
                </a:solidFill>
              </a:rPr>
              <a:t>(N = 309)</a:t>
            </a:r>
            <a:endParaRPr lang="en-US" altLang="en-US" sz="1600" b="0" dirty="0">
              <a:solidFill>
                <a:schemeClr val="tx1"/>
              </a:solidFill>
            </a:endParaRPr>
          </a:p>
        </p:txBody>
      </p:sp>
      <p:sp>
        <p:nvSpPr>
          <p:cNvPr id="79882" name="Rectangle 3"/>
          <p:cNvSpPr>
            <a:spLocks noChangeArrowheads="1"/>
          </p:cNvSpPr>
          <p:nvPr/>
        </p:nvSpPr>
        <p:spPr bwMode="auto">
          <a:xfrm>
            <a:off x="5944866" y="4536913"/>
            <a:ext cx="4171951" cy="549275"/>
          </a:xfrm>
          <a:prstGeom prst="rect">
            <a:avLst/>
          </a:prstGeom>
          <a:solidFill>
            <a:srgbClr val="5AAACE"/>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6" tIns="45719" rIns="91436" bIns="45719"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spcBef>
                <a:spcPct val="0"/>
              </a:spcBef>
              <a:spcAft>
                <a:spcPct val="0"/>
              </a:spcAft>
              <a:buClr>
                <a:srgbClr val="8B3D9A"/>
              </a:buClr>
              <a:buNone/>
              <a:defRPr/>
            </a:pPr>
            <a:r>
              <a:rPr lang="en-US" altLang="en-US" sz="1600" dirty="0">
                <a:solidFill>
                  <a:schemeClr val="tx1"/>
                </a:solidFill>
              </a:rPr>
              <a:t>CAB 30 mg </a:t>
            </a:r>
            <a:r>
              <a:rPr lang="en-US" altLang="en-US" sz="1600" b="0" dirty="0">
                <a:solidFill>
                  <a:schemeClr val="tx1"/>
                </a:solidFill>
              </a:rPr>
              <a:t>+</a:t>
            </a:r>
            <a:r>
              <a:rPr lang="en-US" altLang="en-US" sz="1600" dirty="0">
                <a:solidFill>
                  <a:schemeClr val="tx1"/>
                </a:solidFill>
              </a:rPr>
              <a:t> ABC/3TC 600/300 mg PO QD</a:t>
            </a:r>
          </a:p>
          <a:p>
            <a:pPr algn="ctr" defTabSz="914361" eaLnBrk="1" hangingPunct="1">
              <a:spcBef>
                <a:spcPct val="0"/>
              </a:spcBef>
              <a:spcAft>
                <a:spcPct val="0"/>
              </a:spcAft>
              <a:buClr>
                <a:srgbClr val="8B3D9A"/>
              </a:buClr>
              <a:buNone/>
              <a:defRPr/>
            </a:pPr>
            <a:r>
              <a:rPr lang="en-US" altLang="en-US" sz="1600" b="0" dirty="0">
                <a:solidFill>
                  <a:schemeClr val="tx1"/>
                </a:solidFill>
              </a:rPr>
              <a:t>(n = 56)</a:t>
            </a:r>
          </a:p>
        </p:txBody>
      </p:sp>
      <p:sp>
        <p:nvSpPr>
          <p:cNvPr id="79883" name="Rectangle 3"/>
          <p:cNvSpPr>
            <a:spLocks noChangeArrowheads="1"/>
          </p:cNvSpPr>
          <p:nvPr/>
        </p:nvSpPr>
        <p:spPr bwMode="auto">
          <a:xfrm>
            <a:off x="3490594" y="3838409"/>
            <a:ext cx="2011361" cy="731839"/>
          </a:xfrm>
          <a:prstGeom prst="rect">
            <a:avLst/>
          </a:prstGeom>
          <a:solidFill>
            <a:srgbClr val="00B0F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defTabSz="914361" eaLnBrk="1" hangingPunct="1">
              <a:spcBef>
                <a:spcPct val="35000"/>
              </a:spcBef>
              <a:spcAft>
                <a:spcPts val="600"/>
              </a:spcAft>
              <a:buClr>
                <a:srgbClr val="8B3D9A"/>
              </a:buClr>
              <a:buNone/>
              <a:defRPr/>
            </a:pPr>
            <a:r>
              <a:rPr lang="en-US" altLang="en-US" sz="1600" dirty="0">
                <a:solidFill>
                  <a:schemeClr val="tx1"/>
                </a:solidFill>
              </a:rPr>
              <a:t>CAB 30 mg </a:t>
            </a:r>
            <a:r>
              <a:rPr lang="en-US" altLang="en-US" sz="1600" b="0" dirty="0">
                <a:solidFill>
                  <a:schemeClr val="tx1"/>
                </a:solidFill>
              </a:rPr>
              <a:t>+</a:t>
            </a:r>
            <a:r>
              <a:rPr lang="en-US" altLang="en-US" sz="1600" dirty="0">
                <a:solidFill>
                  <a:schemeClr val="tx1"/>
                </a:solidFill>
              </a:rPr>
              <a:t> ABC/3TC 600/</a:t>
            </a:r>
            <a:br>
              <a:rPr lang="en-US" altLang="en-US" sz="1600" dirty="0">
                <a:solidFill>
                  <a:schemeClr val="tx1"/>
                </a:solidFill>
              </a:rPr>
            </a:br>
            <a:r>
              <a:rPr lang="en-US" altLang="en-US" sz="1600" dirty="0">
                <a:solidFill>
                  <a:schemeClr val="tx1"/>
                </a:solidFill>
              </a:rPr>
              <a:t>300 mg PO QD </a:t>
            </a:r>
            <a:endParaRPr lang="en-US" altLang="en-US" sz="1600" b="0" dirty="0">
              <a:solidFill>
                <a:schemeClr val="tx1"/>
              </a:solidFill>
            </a:endParaRPr>
          </a:p>
        </p:txBody>
      </p:sp>
      <p:sp>
        <p:nvSpPr>
          <p:cNvPr id="79884" name="Rectangle 6"/>
          <p:cNvSpPr>
            <a:spLocks noChangeArrowheads="1"/>
          </p:cNvSpPr>
          <p:nvPr/>
        </p:nvSpPr>
        <p:spPr bwMode="auto">
          <a:xfrm>
            <a:off x="6498903" y="2865620"/>
            <a:ext cx="858838"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Wk 32</a:t>
            </a:r>
          </a:p>
        </p:txBody>
      </p:sp>
      <p:sp>
        <p:nvSpPr>
          <p:cNvPr id="79885" name="Line 7"/>
          <p:cNvSpPr>
            <a:spLocks noChangeShapeType="1"/>
          </p:cNvSpPr>
          <p:nvPr/>
        </p:nvSpPr>
        <p:spPr bwMode="auto">
          <a:xfrm>
            <a:off x="6916416" y="3151027"/>
            <a:ext cx="0" cy="179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79886" name="Rectangle 6"/>
          <p:cNvSpPr>
            <a:spLocks noChangeArrowheads="1"/>
          </p:cNvSpPr>
          <p:nvPr/>
        </p:nvSpPr>
        <p:spPr bwMode="auto">
          <a:xfrm>
            <a:off x="5103495" y="3262496"/>
            <a:ext cx="796924"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Wk 20</a:t>
            </a:r>
          </a:p>
        </p:txBody>
      </p:sp>
      <p:sp>
        <p:nvSpPr>
          <p:cNvPr id="79887" name="Line 7"/>
          <p:cNvSpPr>
            <a:spLocks noChangeShapeType="1"/>
          </p:cNvSpPr>
          <p:nvPr/>
        </p:nvSpPr>
        <p:spPr bwMode="auto">
          <a:xfrm>
            <a:off x="5495603" y="3608222"/>
            <a:ext cx="0" cy="179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79888" name="Rectangle 6"/>
          <p:cNvSpPr>
            <a:spLocks noChangeArrowheads="1"/>
          </p:cNvSpPr>
          <p:nvPr/>
        </p:nvSpPr>
        <p:spPr bwMode="auto">
          <a:xfrm>
            <a:off x="3196904" y="2204600"/>
            <a:ext cx="2603500" cy="384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900" i="1" dirty="0">
                <a:solidFill>
                  <a:schemeClr val="tx1"/>
                </a:solidFill>
                <a:ea typeface="MS PGothic" panose="020B0600070205080204" pitchFamily="34" charset="-128"/>
              </a:rPr>
              <a:t>Induction Phase*</a:t>
            </a:r>
          </a:p>
        </p:txBody>
      </p:sp>
      <p:sp>
        <p:nvSpPr>
          <p:cNvPr id="79889" name="Rectangle 6"/>
          <p:cNvSpPr>
            <a:spLocks noChangeArrowheads="1"/>
          </p:cNvSpPr>
          <p:nvPr/>
        </p:nvSpPr>
        <p:spPr bwMode="auto">
          <a:xfrm>
            <a:off x="6748146" y="2204600"/>
            <a:ext cx="2687637" cy="384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900" i="1" dirty="0">
                <a:solidFill>
                  <a:schemeClr val="tx1"/>
                </a:solidFill>
                <a:ea typeface="MS PGothic" panose="020B0600070205080204" pitchFamily="34" charset="-128"/>
              </a:rPr>
              <a:t>Maintenance Phase</a:t>
            </a:r>
          </a:p>
        </p:txBody>
      </p:sp>
      <p:cxnSp>
        <p:nvCxnSpPr>
          <p:cNvPr id="79890" name="Straight Arrow Connector 4"/>
          <p:cNvCxnSpPr>
            <a:cxnSpLocks noChangeShapeType="1"/>
          </p:cNvCxnSpPr>
          <p:nvPr/>
        </p:nvCxnSpPr>
        <p:spPr bwMode="auto">
          <a:xfrm flipV="1">
            <a:off x="5600378" y="3706645"/>
            <a:ext cx="274638" cy="207963"/>
          </a:xfrm>
          <a:prstGeom prst="straightConnector1">
            <a:avLst/>
          </a:prstGeom>
          <a:noFill/>
          <a:ln w="28575"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9891" name="Straight Arrow Connector 4"/>
          <p:cNvCxnSpPr>
            <a:cxnSpLocks noChangeShapeType="1"/>
          </p:cNvCxnSpPr>
          <p:nvPr/>
        </p:nvCxnSpPr>
        <p:spPr bwMode="auto">
          <a:xfrm>
            <a:off x="5611495" y="4494052"/>
            <a:ext cx="263525" cy="212725"/>
          </a:xfrm>
          <a:prstGeom prst="straightConnector1">
            <a:avLst/>
          </a:prstGeom>
          <a:noFill/>
          <a:ln w="28575"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9892" name="Straight Arrow Connector 4"/>
          <p:cNvCxnSpPr>
            <a:cxnSpLocks noChangeShapeType="1"/>
          </p:cNvCxnSpPr>
          <p:nvPr/>
        </p:nvCxnSpPr>
        <p:spPr bwMode="auto">
          <a:xfrm flipV="1">
            <a:off x="5605145" y="4214647"/>
            <a:ext cx="269875" cy="0"/>
          </a:xfrm>
          <a:prstGeom prst="straightConnector1">
            <a:avLst/>
          </a:prstGeom>
          <a:noFill/>
          <a:ln w="28575" algn="ctr">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79893" name="Straight Arrow Connector 4"/>
          <p:cNvCxnSpPr>
            <a:cxnSpLocks noChangeShapeType="1"/>
          </p:cNvCxnSpPr>
          <p:nvPr/>
        </p:nvCxnSpPr>
        <p:spPr bwMode="auto">
          <a:xfrm flipV="1">
            <a:off x="3217544" y="4187659"/>
            <a:ext cx="274636" cy="0"/>
          </a:xfrm>
          <a:prstGeom prst="straightConnector1">
            <a:avLst/>
          </a:prstGeom>
          <a:noFill/>
          <a:ln w="28575" algn="ctr">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79894" name="Rectangle 6"/>
          <p:cNvSpPr>
            <a:spLocks noChangeArrowheads="1"/>
          </p:cNvSpPr>
          <p:nvPr/>
        </p:nvSpPr>
        <p:spPr bwMode="auto">
          <a:xfrm>
            <a:off x="5568633" y="2873559"/>
            <a:ext cx="796924"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Day 1</a:t>
            </a:r>
          </a:p>
        </p:txBody>
      </p:sp>
      <p:sp>
        <p:nvSpPr>
          <p:cNvPr id="79895" name="Line 7"/>
          <p:cNvSpPr>
            <a:spLocks noChangeShapeType="1"/>
          </p:cNvSpPr>
          <p:nvPr/>
        </p:nvSpPr>
        <p:spPr bwMode="auto">
          <a:xfrm>
            <a:off x="5948041" y="3151027"/>
            <a:ext cx="0" cy="179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79896" name="Rectangle 6"/>
          <p:cNvSpPr>
            <a:spLocks noChangeArrowheads="1"/>
          </p:cNvSpPr>
          <p:nvPr/>
        </p:nvSpPr>
        <p:spPr bwMode="auto">
          <a:xfrm>
            <a:off x="9677083" y="2856096"/>
            <a:ext cx="796924"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Wk 96</a:t>
            </a:r>
            <a:endParaRPr lang="en-US" altLang="en-US" sz="1500" i="1" baseline="30000" dirty="0">
              <a:solidFill>
                <a:schemeClr val="tx1"/>
              </a:solidFill>
              <a:ea typeface="MS PGothic" panose="020B0600070205080204" pitchFamily="34" charset="-128"/>
            </a:endParaRPr>
          </a:p>
        </p:txBody>
      </p:sp>
      <p:sp>
        <p:nvSpPr>
          <p:cNvPr id="79897" name="Line 7"/>
          <p:cNvSpPr>
            <a:spLocks noChangeShapeType="1"/>
          </p:cNvSpPr>
          <p:nvPr/>
        </p:nvSpPr>
        <p:spPr bwMode="auto">
          <a:xfrm>
            <a:off x="10066017" y="3151027"/>
            <a:ext cx="0" cy="179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79898" name="Rectangle 6"/>
          <p:cNvSpPr>
            <a:spLocks noChangeArrowheads="1"/>
          </p:cNvSpPr>
          <p:nvPr/>
        </p:nvSpPr>
        <p:spPr bwMode="auto">
          <a:xfrm>
            <a:off x="3196903" y="2753378"/>
            <a:ext cx="1931987" cy="5539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Wk 16: RPV 25 mg PO QD added</a:t>
            </a:r>
          </a:p>
        </p:txBody>
      </p:sp>
      <p:sp>
        <p:nvSpPr>
          <p:cNvPr id="79899" name="Line 7"/>
          <p:cNvSpPr>
            <a:spLocks noChangeShapeType="1"/>
          </p:cNvSpPr>
          <p:nvPr/>
        </p:nvSpPr>
        <p:spPr bwMode="auto">
          <a:xfrm>
            <a:off x="4933628" y="3262148"/>
            <a:ext cx="0" cy="54927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79900" name="Rectangle 6"/>
          <p:cNvSpPr>
            <a:spLocks noChangeArrowheads="1"/>
          </p:cNvSpPr>
          <p:nvPr/>
        </p:nvSpPr>
        <p:spPr bwMode="auto">
          <a:xfrm>
            <a:off x="7356153" y="2867208"/>
            <a:ext cx="1511300" cy="323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6" tIns="45719" rIns="91436" bIns="45719" anchor="ctr">
            <a:spAutoFit/>
          </a:bodyPr>
          <a:lstStyle>
            <a:lvl1pPr>
              <a:lnSpc>
                <a:spcPct val="90000"/>
              </a:lnSpc>
              <a:spcBef>
                <a:spcPts val="1000"/>
              </a:spcBef>
              <a:spcAft>
                <a:spcPts val="700"/>
              </a:spcAft>
              <a:buClr>
                <a:srgbClr val="FEFDDE"/>
              </a:buClr>
              <a:buFont typeface="Wingdings" panose="05000000000000000000" pitchFamily="2" charset="2"/>
              <a:buChar char="§"/>
              <a:tabLst>
                <a:tab pos="228600" algn="l"/>
              </a:tabLst>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tabLst>
                <a:tab pos="228600" algn="l"/>
              </a:tabLst>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tabLst>
                <a:tab pos="228600" algn="l"/>
              </a:tabLst>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tabLst>
                <a:tab pos="228600" algn="l"/>
              </a:tabLst>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tabLst>
                <a:tab pos="228600" algn="l"/>
              </a:tabLst>
              <a:defRPr>
                <a:solidFill>
                  <a:srgbClr val="FEFDDE"/>
                </a:solidFill>
                <a:latin typeface="Arial" panose="020B0604020202020204" pitchFamily="34" charset="0"/>
              </a:defRPr>
            </a:lvl9pPr>
          </a:lstStyle>
          <a:p>
            <a:pPr algn="ctr" defTabSz="914361" eaLnBrk="1" hangingPunct="1">
              <a:lnSpc>
                <a:spcPct val="100000"/>
              </a:lnSpc>
              <a:spcBef>
                <a:spcPct val="0"/>
              </a:spcBef>
              <a:spcAft>
                <a:spcPct val="25000"/>
              </a:spcAft>
              <a:buClr>
                <a:srgbClr val="600030"/>
              </a:buClr>
              <a:buNone/>
              <a:tabLst>
                <a:tab pos="228591" algn="l"/>
              </a:tabLst>
              <a:defRPr/>
            </a:pPr>
            <a:r>
              <a:rPr lang="en-US" altLang="en-US" sz="1500" i="1" dirty="0">
                <a:solidFill>
                  <a:schemeClr val="tx1"/>
                </a:solidFill>
                <a:ea typeface="MS PGothic" panose="020B0600070205080204" pitchFamily="34" charset="-128"/>
              </a:rPr>
              <a:t>Wk 48</a:t>
            </a:r>
          </a:p>
        </p:txBody>
      </p:sp>
      <p:sp>
        <p:nvSpPr>
          <p:cNvPr id="79901" name="Line 7"/>
          <p:cNvSpPr>
            <a:spLocks noChangeShapeType="1"/>
          </p:cNvSpPr>
          <p:nvPr/>
        </p:nvSpPr>
        <p:spPr bwMode="auto">
          <a:xfrm>
            <a:off x="8091166" y="3157377"/>
            <a:ext cx="0" cy="1793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1436" tIns="45719" rIns="91436" bIns="45719"/>
          <a:lstStyle/>
          <a:p>
            <a:pPr defTabSz="914361">
              <a:defRPr/>
            </a:pPr>
            <a:endParaRPr lang="en-US" sz="1900" dirty="0"/>
          </a:p>
        </p:txBody>
      </p:sp>
      <p:sp>
        <p:nvSpPr>
          <p:cNvPr id="33" name="Content Placeholder 2"/>
          <p:cNvSpPr txBox="1">
            <a:spLocks/>
          </p:cNvSpPr>
          <p:nvPr/>
        </p:nvSpPr>
        <p:spPr bwMode="auto">
          <a:xfrm>
            <a:off x="647159" y="5830988"/>
            <a:ext cx="10874697" cy="516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lvl1pPr marL="342900" indent="-342900" algn="l" rtl="0" eaLnBrk="0" fontAlgn="base" hangingPunct="0">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mn-lt"/>
                <a:ea typeface="+mn-ea"/>
                <a:cs typeface="+mn-cs"/>
              </a:defRPr>
            </a:lvl1pPr>
            <a:lvl2pPr marL="742950" indent="-285750" algn="l" rtl="0" eaLnBrk="0" fontAlgn="base" hangingPunct="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mn-lt"/>
              </a:defRPr>
            </a:lvl2pPr>
            <a:lvl3pPr marL="11430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mn-lt"/>
              </a:defRPr>
            </a:lvl3pPr>
            <a:lvl4pPr marL="16002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mn-lt"/>
              </a:defRPr>
            </a:lvl4pPr>
            <a:lvl5pPr marL="2057400" indent="-228600" algn="l" rtl="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mn-lt"/>
              </a:defRPr>
            </a:lvl5pPr>
            <a:lvl6pPr marL="25146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fontAlgn="base">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885" indent="-342885" defTabSz="914361">
              <a:spcAft>
                <a:spcPts val="0"/>
              </a:spcAft>
              <a:defRPr/>
            </a:pPr>
            <a:r>
              <a:rPr lang="en-US" altLang="en-US" sz="2000" b="0" kern="0" dirty="0">
                <a:solidFill>
                  <a:schemeClr val="tx1"/>
                </a:solidFill>
                <a:latin typeface="Arial"/>
              </a:rPr>
              <a:t>Injections were 2-3 mL, IM (gluteal region), provider administered</a:t>
            </a:r>
            <a:endParaRPr lang="en-US" altLang="en-US" sz="1900" b="0" kern="0" dirty="0">
              <a:solidFill>
                <a:schemeClr val="tx1"/>
              </a:solidFill>
              <a:latin typeface="Arial"/>
            </a:endParaRPr>
          </a:p>
        </p:txBody>
      </p:sp>
    </p:spTree>
    <p:extLst>
      <p:ext uri="{BB962C8B-B14F-4D97-AF65-F5344CB8AC3E}">
        <p14:creationId xmlns="" xmlns:p14="http://schemas.microsoft.com/office/powerpoint/2010/main" val="1438405641"/>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7.0&quot;&gt;&lt;object type=&quot;1&quot; unique_id=&quot;10001&quot;&gt;&lt;object type=&quot;8&quot; unique_id=&quot;10002&quot;&gt;&lt;/object&gt;&lt;object type=&quot;2&quot; unique_id=&quot;10003&quot;&gt;&lt;object type=&quot;3&quot; unique_id=&quot;12165&quot;&gt;&lt;property id=&quot;20148&quot; value=&quot;5&quot;/&gt;&lt;property id=&quot;20300&quot; value=&quot;Slide 1 - &amp;quot;Contemporary Management of HIV: ART Strategies in Advanced Clinical Development for 2018 &amp;quot;&quot;/&gt;&lt;property id=&quot;20307&quot; value=&quot;462&quot;/&gt;&lt;/object&gt;&lt;object type=&quot;3&quot; unique_id=&quot;12166&quot;&gt;&lt;property id=&quot;20148&quot; value=&quot;5&quot;/&gt;&lt;property id=&quot;20300&quot; value=&quot;Slide 2 - &amp;quot;About These Slides&amp;quot;&quot;/&gt;&lt;property id=&quot;20307&quot; value=&quot;463&quot;/&gt;&lt;/object&gt;&lt;object type=&quot;3&quot; unique_id=&quot;12167&quot;&gt;&lt;property id=&quot;20148&quot; value=&quot;5&quot;/&gt;&lt;property id=&quot;20300&quot; value=&quot;Slide 3 - &amp;quot;Program Director and Core Faculty&amp;quot;&quot;/&gt;&lt;property id=&quot;20307&quot; value=&quot;464&quot;/&gt;&lt;/object&gt;&lt;object type=&quot;3&quot; unique_id=&quot;12168&quot;&gt;&lt;property id=&quot;20148&quot; value=&quot;5&quot;/&gt;&lt;property id=&quot;20300&quot; value=&quot;Slide 4 - &amp;quot;Faculty Disclosure Information&amp;quot;&quot;/&gt;&lt;property id=&quot;20307&quot; value=&quot;465&quot;/&gt;&lt;/object&gt;&lt;object type=&quot;3&quot; unique_id=&quot;12169&quot;&gt;&lt;property id=&quot;20148&quot; value=&quot;5&quot;/&gt;&lt;property id=&quot;20300&quot; value=&quot;Slide 5 - &amp;quot;Agenda&amp;quot;&quot;/&gt;&lt;property id=&quot;20307&quot; value=&quot;324&quot;/&gt;&lt;/object&gt;&lt;object type=&quot;3&quot; unique_id=&quot;12170&quot;&gt;&lt;property id=&quot;20148&quot; value=&quot;5&quot;/&gt;&lt;property id=&quot;20300&quot; value=&quot;Slide 6 - &amp;quot;Why Do We Need New Options &amp;#x0D;&amp;#x0A;for Pts With HIV?&amp;quot;&quot;/&gt;&lt;property id=&quot;20307&quot; value=&quot;467&quot;/&gt;&lt;/object&gt;&lt;object type=&quot;3&quot; unique_id=&quot;12171&quot;&gt;&lt;property id=&quot;20148&quot; value=&quot;5&quot;/&gt;&lt;property id=&quot;20300&quot; value=&quot;Slide 7 - &amp;quot;Efficacy of Initial HIV Therapy: The Flat Part of an Asymptotic Function&amp;quot;&quot;/&gt;&lt;property id=&quot;20307&quot; value=&quot;468&quot;/&gt;&lt;/object&gt;&lt;object type=&quot;3&quot; unique_id=&quot;12172&quot;&gt;&lt;property id=&quot;20148&quot; value=&quot;5&quot;/&gt;&lt;property id=&quot;20300&quot; value=&quot;Slide 8 - &amp;quot;Despite Extraordinary Efficacy, HIV Therapy Can Be Improved &amp;quot;&quot;/&gt;&lt;property id=&quot;20307&quot; value=&quot;469&quot;/&gt;&lt;/object&gt;&lt;object type=&quot;3&quot; unique_id=&quot;12173&quot;&gt;&lt;property id=&quot;20148&quot; value=&quot;5&quot;/&gt;&lt;property id=&quot;20300&quot; value=&quot;Slide 9 - &amp;quot;Long-Acting Antiretrovirals&amp;quot;&quot;/&gt;&lt;property id=&quot;20307&quot; value=&quot;470&quot;/&gt;&lt;/object&gt;&lt;object type=&quot;3&quot; unique_id=&quot;12174&quot;&gt;&lt;property id=&quot;20148&quot; value=&quot;5&quot;/&gt;&lt;property id=&quot;20300&quot; value=&quot;Slide 10 - &amp;quot;Key Questions With Long-Acting ART&amp;quot;&quot;/&gt;&lt;property id=&quot;20307&quot; value=&quot;471&quot;/&gt;&lt;/object&gt;&lt;object type=&quot;3&quot; unique_id=&quot;12175&quot;&gt;&lt;property id=&quot;20148&quot; value=&quot;5&quot;/&gt;&lt;property id=&quot;20300&quot; value=&quot;Slide 11 - &amp;quot;LATTE-2: Cabotegravir IM + Rilpivirine IM for Long-Acting Maintenance ART&amp;quot;&quot;/&gt;&lt;property id=&quot;20307&quot; value=&quot;472&quot;/&gt;&lt;/object&gt;&lt;object type=&quot;3&quot; unique_id=&quot;12176&quot;&gt;&lt;property id=&quot;20148&quot; value=&quot;5&quot;/&gt;&lt;property id=&quot;20300&quot; value=&quot;Slide 12 - &amp;quot;LATTE-2: Efficacy and Safety Through Maintenance Wk 48&amp;quot;&quot;/&gt;&lt;property id=&quot;20307&quot; value=&quot;473&quot;/&gt;&lt;/object&gt;&lt;object type=&quot;3&quot; unique_id=&quot;12177&quot;&gt;&lt;property id=&quot;20148&quot; value=&quot;5&quot;/&gt;&lt;property id=&quot;20300&quot; value=&quot;Slide 13 - &amp;quot;LATTE-2: 96-Wk Results for Cabotegravir IM + Rilpivirine IM as Long-Acting Maintenance ART &amp;quot;&quot;/&gt;&lt;property id=&quot;20307&quot; value=&quot;474&quot;/&gt;&lt;/object&gt;&lt;object type=&quot;3&quot; unique_id=&quot;12178&quot;&gt;&lt;property id=&quot;20148&quot; value=&quot;5&quot;/&gt;&lt;property id=&quot;20300&quot; value=&quot;Slide 14 - &amp;quot;Long-Acting Cabotegravir for HIV Prevention&amp;quot;&quot;/&gt;&lt;property id=&quot;20307&quot; value=&quot;475&quot;/&gt;&lt;/object&gt;&lt;object type=&quot;3&quot; unique_id=&quot;12179&quot;&gt;&lt;property id=&quot;20148&quot; value=&quot;5&quot;/&gt;&lt;property id=&quot;20300&quot; value=&quot;Slide 15 - &amp;quot;Additional Longer-Acting Investigational Agents (Phase II/III)&amp;quot;&quot;/&gt;&lt;property id=&quot;20307&quot; value=&quot;476&quot;/&gt;&lt;/object&gt;&lt;object type=&quot;3&quot; unique_id=&quot;12180&quot;&gt;&lt;property id=&quot;20148&quot; value=&quot;5&quot;/&gt;&lt;property id=&quot;20300&quot; value=&quot;Slide 16 - &amp;quot;Let’s Vote!&amp;quot;&quot;/&gt;&lt;property id=&quot;20307&quot; value=&quot;477&quot;/&gt;&lt;/object&gt;&lt;object type=&quot;3&quot; unique_id=&quot;12181&quot;&gt;&lt;property id=&quot;20148&quot; value=&quot;5&quot;/&gt;&lt;property id=&quot;20300&quot; value=&quot;Slide 17&quot;/&gt;&lt;property id=&quot;20307&quot; value=&quot;478&quot;/&gt;&lt;/object&gt;&lt;object type=&quot;3&quot; unique_id=&quot;12182&quot;&gt;&lt;property id=&quot;20148&quot; value=&quot;5&quot;/&gt;&lt;property id=&quot;20300&quot; value=&quot;Slide 18 - &amp;quot;Dual-Therapy and &amp;#x0D;&amp;#x0A;Monotherapy Strategies &amp;quot;&quot;/&gt;&lt;property id=&quot;20307&quot; value=&quot;479&quot;/&gt;&lt;/object&gt;&lt;object type=&quot;3&quot; unique_id=&quot;12183&quot;&gt;&lt;property id=&quot;20148&quot; value=&quot;5&quot;/&gt;&lt;property id=&quot;20300&quot; value=&quot;Slide 19 - &amp;quot;Key Questions With Dual-Therapy and Monotherapy Regimens&amp;quot;&quot;/&gt;&lt;property id=&quot;20307&quot; value=&quot;480&quot;/&gt;&lt;/object&gt;&lt;object type=&quot;3&quot; unique_id=&quot;12184&quot;&gt;&lt;property id=&quot;20148&quot; value=&quot;5&quot;/&gt;&lt;property id=&quot;20300&quot; value=&quot;Slide 20 - &amp;quot;Dual Therapy: Potential DTG-Based Regimens for Initial/Maintenance Therapy&amp;quot;&quot;/&gt;&lt;property id=&quot;20307&quot; value=&quot;484&quot;/&gt;&lt;/object&gt;&lt;object type=&quot;3&quot; unique_id=&quot;12185&quot;&gt;&lt;property id=&quot;20148&quot; value=&quot;5&quot;/&gt;&lt;property id=&quot;20300&quot; value=&quot;Slide 21 - &amp;quot;ANRS 167 LAMIDOL: Switch to DTG + 3TC in Virologically Suppressed Pts on Triple ART&amp;quot;&quot;/&gt;&lt;property id=&quot;20307&quot; value=&quot;485&quot;/&gt;&lt;/object&gt;&lt;object type=&quot;3&quot; unique_id=&quot;12186&quot;&gt;&lt;property id=&quot;20148&quot; value=&quot;5&quot;/&gt;&lt;property id=&quot;20300&quot; value=&quot;Slide 22 - &amp;quot;ASPIRE: Switch to DTG + 3TC in Virologically Suppressed Pts on Triple ART&amp;quot;&quot;/&gt;&lt;property id=&quot;20307&quot; value=&quot;486&quot;/&gt;&lt;/object&gt;&lt;object type=&quot;3&quot; unique_id=&quot;12187&quot;&gt;&lt;property id=&quot;20148&quot; value=&quot;5&quot;/&gt;&lt;property id=&quot;20300&quot; value=&quot;Slide 23 - &amp;quot;ACTG A5353: DTG + 3TC for Treatment-Naive Pts&amp;quot;&quot;/&gt;&lt;property id=&quot;20307&quot; value=&quot;487&quot;/&gt;&lt;/object&gt;&lt;object type=&quot;3&quot; unique_id=&quot;12188&quot;&gt;&lt;property id=&quot;20148&quot; value=&quot;5&quot;/&gt;&lt;property id=&quot;20300&quot; value=&quot;Slide 24 - &amp;quot;DOMONO: Switch to DTG Monotherapy in Suppressed Pts Not Sufficient &amp;quot;&quot;/&gt;&lt;property id=&quot;20307&quot; value=&quot;488&quot;/&gt;&lt;/object&gt;&lt;object type=&quot;3&quot; unique_id=&quot;12189&quot;&gt;&lt;property id=&quot;20148&quot; value=&quot;5&quot;/&gt;&lt;property id=&quot;20300&quot; value=&quot;Slide 25 - &amp;quot;Dual Therapy: Potential Boosted PI Regimens for Initial/Maintenance Therapy&amp;quot;&quot;/&gt;&lt;property id=&quot;20307&quot; value=&quot;489&quot;/&gt;&lt;/object&gt;&lt;object type=&quot;3&quot; unique_id=&quot;12190&quot;&gt;&lt;property id=&quot;20148&quot; value=&quot;5&quot;/&gt;&lt;property id=&quot;20300&quot; value=&quot;Slide 26 - &amp;quot;DUAL-GESIDA: Maintenance DRV/RTV + 3TC vs Triple DRV/RTV + 2 NRTIs&amp;quot;&quot;/&gt;&lt;property id=&quot;20307&quot; value=&quot;490&quot;/&gt;&lt;/object&gt;&lt;object type=&quot;3&quot; unique_id=&quot;12191&quot;&gt;&lt;property id=&quot;20148&quot; value=&quot;5&quot;/&gt;&lt;property id=&quot;20300&quot; value=&quot;Slide 27 - &amp;quot;ANDES: DRV/RTV + 3TC vs DRV/RTV + 3TC/TDF for ART-Naive Pts&amp;quot;&quot;/&gt;&lt;property id=&quot;20307&quot; value=&quot;491&quot;/&gt;&lt;/object&gt;&lt;object type=&quot;3&quot; unique_id=&quot;12192&quot;&gt;&lt;property id=&quot;20148&quot; value=&quot;5&quot;/&gt;&lt;property id=&quot;20300&quot; value=&quot;Slide 28 - &amp;quot;Emerging Investigational Agents and Regimens &amp;quot;&quot;/&gt;&lt;property id=&quot;20307&quot; value=&quot;492&quot;/&gt;&lt;/object&gt;&lt;object type=&quot;3&quot; unique_id=&quot;12193&quot;&gt;&lt;property id=&quot;20148&quot; value=&quot;5&quot;/&gt;&lt;property id=&quot;20300&quot; value=&quot;Slide 29 - &amp;quot;Emerging Investigational Agents and Regimens&amp;quot;&quot;/&gt;&lt;property id=&quot;20307&quot; value=&quot;493&quot;/&gt;&lt;/object&gt;&lt;object type=&quot;3&quot; unique_id=&quot;12194&quot;&gt;&lt;property id=&quot;20148&quot; value=&quot;5&quot;/&gt;&lt;property id=&quot;20300&quot; value=&quot;Slide 30 - &amp;quot;Doravirine for Treatment-Naive Pts&amp;quot;&quot;/&gt;&lt;property id=&quot;20307&quot; value=&quot;494&quot;/&gt;&lt;/object&gt;&lt;object type=&quot;3&quot; unique_id=&quot;12195&quot;&gt;&lt;property id=&quot;20148&quot; value=&quot;5&quot;/&gt;&lt;property id=&quot;20300&quot; value=&quot;Slide 31 - &amp;quot;Doravirine for Treatment-Naive Pts: Key Efficacy Findings&amp;quot;&quot;/&gt;&lt;property id=&quot;20307&quot; value=&quot;495&quot;/&gt;&lt;/object&gt;&lt;object type=&quot;3&quot; unique_id=&quot;12196&quot;&gt;&lt;property id=&quot;20148&quot; value=&quot;5&quot;/&gt;&lt;property id=&quot;20300&quot; value=&quot;Slide 32 - &amp;quot;Doravirine for Treatment-Naive Pts: Key Safety Findings&amp;quot;&quot;/&gt;&lt;property id=&quot;20307&quot; value=&quot;496&quot;/&gt;&lt;/object&gt;&lt;object type=&quot;3&quot; unique_id=&quot;12197&quot;&gt;&lt;property id=&quot;20148&quot; value=&quot;5&quot;/&gt;&lt;property id=&quot;20300&quot; value=&quot;Slide 33 - &amp;quot;DRV/COBI/FTC/TAF: Phase III Trials&amp;quot;&quot;/&gt;&lt;property id=&quot;20307&quot; value=&quot;497&quot;/&gt;&lt;/object&gt;&lt;object type=&quot;3&quot; unique_id=&quot;12198&quot;&gt;&lt;property id=&quot;20148&quot; value=&quot;5&quot;/&gt;&lt;property id=&quot;20300&quot; value=&quot;Slide 34 - &amp;quot;AMBER: DRV/COBI/FTC/TAF vs DRV/COBI + FTC/TDF for Treatment-Naive Pts&amp;quot;&quot;/&gt;&lt;property id=&quot;20307&quot; value=&quot;498&quot;/&gt;&lt;/object&gt;&lt;object type=&quot;3&quot; unique_id=&quot;12199&quot;&gt;&lt;property id=&quot;20148&quot; value=&quot;5&quot;/&gt;&lt;property id=&quot;20300&quot; value=&quot;Slide 35 - &amp;quot;EMERALD: Switch From Boosted PI + FTC/TDF to DRV/COBI/FTC/TAF in Suppressed Pts&amp;quot;&quot;/&gt;&lt;property id=&quot;20307&quot; value=&quot;499&quot;/&gt;&lt;/object&gt;&lt;object type=&quot;3&quot; unique_id=&quot;12200&quot;&gt;&lt;property id=&quot;20148&quot; value=&quot;5&quot;/&gt;&lt;property id=&quot;20300&quot; value=&quot;Slide 36 - &amp;quot;TMB-301: Ibalizumab in Pretreated Pts Infected With Multidrug-Resistant HIV&amp;quot;&quot;/&gt;&lt;property id=&quot;20307&quot; value=&quot;500&quot;/&gt;&lt;/object&gt;&lt;object type=&quot;3&quot; unique_id=&quot;12201&quot;&gt;&lt;property id=&quot;20148&quot; value=&quot;5&quot;/&gt;&lt;property id=&quot;20300&quot; value=&quot;Slide 37 - &amp;quot;TMB-301/-311: Key Results&amp;quot;&quot;/&gt;&lt;property id=&quot;20307&quot; value=&quot;501&quot;/&gt;&lt;/object&gt;&lt;object type=&quot;3&quot; unique_id=&quot;12202&quot;&gt;&lt;property id=&quot;20148&quot; value=&quot;5&quot;/&gt;&lt;property id=&quot;20300&quot; value=&quot;Slide 38 - &amp;quot;BRIGHTE: Fostemsavir + OBR in Heavily Treatment–Experienced Pts&amp;quot;&quot;/&gt;&lt;property id=&quot;20307&quot; value=&quot;502&quot;/&gt;&lt;/object&gt;&lt;object type=&quot;3&quot; unique_id=&quot;12203&quot;&gt;&lt;property id=&quot;20148&quot; value=&quot;5&quot;/&gt;&lt;property id=&quot;20300&quot; value=&quot;Slide 39 - &amp;quot;BRIGHTE: Efficacy and Safety Outcomes With Fostemsavir&amp;quot;&quot;/&gt;&lt;property id=&quot;20307&quot; value=&quot;503&quot;/&gt;&lt;/object&gt;&lt;object type=&quot;3&quot; unique_id=&quot;12204&quot;&gt;&lt;property id=&quot;20148&quot; value=&quot;5&quot;/&gt;&lt;property id=&quot;20300&quot; value=&quot;Slide 40 - &amp;quot;Additional Emerging Investigational Agents and Formulations (Phase II/III)&amp;quot;&quot;/&gt;&lt;property id=&quot;20307&quot; value=&quot;504&quot;/&gt;&lt;/object&gt;&lt;object type=&quot;3&quot; unique_id=&quot;12205&quot;&gt;&lt;property id=&quot;20148&quot; value=&quot;5&quot;/&gt;&lt;property id=&quot;20300&quot; value=&quot;Slide 41 - &amp;quot;Summary&amp;quot;&quot;/&gt;&lt;property id=&quot;20307&quot; value=&quot;505&quot;/&gt;&lt;/object&gt;&lt;object type=&quot;3&quot; unique_id=&quot;12206&quot;&gt;&lt;property id=&quot;20148&quot; value=&quot;5&quot;/&gt;&lt;property id=&quot;20300&quot; value=&quot;Slide 42 - &amp;quot;Go Online for More CCO &amp;#x0D;&amp;#x0A;Coverage of HIV!&amp;quot;&quot;/&gt;&lt;property id=&quot;20307&quot; value=&quot;466&quot;/&gt;&lt;/object&gt;&lt;/object&gt;&lt;/object&gt;&lt;/database&gt;"/>
  <p:tag name="SECTOMILLISECCONVERTED" val="1"/>
</p:tagLst>
</file>

<file path=ppt/theme/theme1.xml><?xml version="1.0" encoding="utf-8"?>
<a:theme xmlns:a="http://schemas.openxmlformats.org/drawingml/2006/main" name="Custom Design">
  <a:themeElements>
    <a:clrScheme name="ONC Theme">
      <a:dk1>
        <a:srgbClr val="CDCDCF"/>
      </a:dk1>
      <a:lt1>
        <a:srgbClr val="FFFFFF"/>
      </a:lt1>
      <a:dk2>
        <a:srgbClr val="00003E"/>
      </a:dk2>
      <a:lt2>
        <a:srgbClr val="F8F45A"/>
      </a:lt2>
      <a:accent1>
        <a:srgbClr val="12AD2B"/>
      </a:accent1>
      <a:accent2>
        <a:srgbClr val="5AAACE"/>
      </a:accent2>
      <a:accent3>
        <a:srgbClr val="F6A108"/>
      </a:accent3>
      <a:accent4>
        <a:srgbClr val="4FAD26"/>
      </a:accent4>
      <a:accent5>
        <a:srgbClr val="2B85B8"/>
      </a:accent5>
      <a:accent6>
        <a:srgbClr val="8B3D9A"/>
      </a:accent6>
      <a:hlink>
        <a:srgbClr val="F6A108"/>
      </a:hlink>
      <a:folHlink>
        <a:srgbClr val="8B3D9A"/>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none">
        <a:spAutoFit/>
      </a:bodyPr>
      <a:lstStyle>
        <a:defPPr eaLnBrk="1" hangingPunct="1">
          <a:lnSpc>
            <a:spcPct val="100000"/>
          </a:lnSpc>
          <a:spcBef>
            <a:spcPct val="0"/>
          </a:spcBef>
          <a:spcAft>
            <a:spcPct val="0"/>
          </a:spcAft>
          <a:buClrTx/>
          <a:buFontTx/>
          <a:buNone/>
          <a:defRPr sz="1400" b="0" dirty="0" smtClean="0">
            <a:solidFill>
              <a:schemeClr val="bg2"/>
            </a:solidFill>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buNone/>
          <a:defRPr b="0" dirty="0"/>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ontentNoGraph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359a8a5-731c-4a71-8636-5ac3511c1690">A4FR6MYESRRE-2013670944-5</_dlc_DocId>
    <_dlc_DocIdUrl xmlns="d359a8a5-731c-4a71-8636-5ac3511c1690">
      <Url>https://intranet.clinicaloptions.com/mews/hiv/2018_ViiV_Program/Original_Topic__5_-_Adv_Clin_Devel/_layouts/15/DocIdRedir.aspx?ID=A4FR6MYESRRE-2013670944-5</Url>
      <Description>A4FR6MYESRRE-2013670944-5</Description>
    </_dlc_DocIdUrl>
    <Document_x0020_Category xmlns="28bf364d-0f1d-48ea-9feb-55273f8257fb">Slides - Downloadable</Document_x0020_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LongProperties xmlns="http://schemas.microsoft.com/office/2006/metadata/longProperties"/>
</file>

<file path=customXml/item5.xml><?xml version="1.0" encoding="utf-8"?>
<ct:contentTypeSchema xmlns:ct="http://schemas.microsoft.com/office/2006/metadata/contentType" xmlns:ma="http://schemas.microsoft.com/office/2006/metadata/properties/metaAttributes" ct:_="" ma:_="" ma:contentTypeName="Document" ma:contentTypeID="0x010100DAD6F526D5160C478F2B1E9C97A8FE36" ma:contentTypeVersion="1" ma:contentTypeDescription="Create a new document." ma:contentTypeScope="" ma:versionID="07acfb862c0d61d02305d18a203b4bd7">
  <xsd:schema xmlns:xsd="http://www.w3.org/2001/XMLSchema" xmlns:xs="http://www.w3.org/2001/XMLSchema" xmlns:p="http://schemas.microsoft.com/office/2006/metadata/properties" xmlns:ns2="d359a8a5-731c-4a71-8636-5ac3511c1690" xmlns:ns3="28bf364d-0f1d-48ea-9feb-55273f8257fb" targetNamespace="http://schemas.microsoft.com/office/2006/metadata/properties" ma:root="true" ma:fieldsID="d59b82b626421783469b7b3834cfabef" ns2:_="" ns3:_="">
    <xsd:import namespace="d359a8a5-731c-4a71-8636-5ac3511c1690"/>
    <xsd:import namespace="28bf364d-0f1d-48ea-9feb-55273f8257fb"/>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59a8a5-731c-4a71-8636-5ac3511c169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8bf364d-0f1d-48ea-9feb-55273f8257fb"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Live"/>
          <xsd:enumeration value="Slides - Downloadable"/>
          <xsd:enumeration value="Slides - Live Print"/>
          <xsd:enumeration value="Permissions"/>
          <xsd:enumeration value="Outcomes - Quest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31538D-44D7-42DC-8F83-3AEAC0843E0A}">
  <ds:schemaRefs>
    <ds:schemaRef ds:uri="http://schemas.microsoft.com/office/2006/documentManagement/types"/>
    <ds:schemaRef ds:uri="d359a8a5-731c-4a71-8636-5ac3511c1690"/>
    <ds:schemaRef ds:uri="http://schemas.microsoft.com/office/2006/metadata/properties"/>
    <ds:schemaRef ds:uri="http://schemas.microsoft.com/office/infopath/2007/PartnerControls"/>
    <ds:schemaRef ds:uri="http://www.w3.org/XML/1998/namespace"/>
    <ds:schemaRef ds:uri="http://purl.org/dc/dcmitype/"/>
    <ds:schemaRef ds:uri="http://purl.org/dc/elements/1.1/"/>
    <ds:schemaRef ds:uri="http://schemas.openxmlformats.org/package/2006/metadata/core-properties"/>
    <ds:schemaRef ds:uri="28bf364d-0f1d-48ea-9feb-55273f8257fb"/>
    <ds:schemaRef ds:uri="http://purl.org/dc/terms/"/>
  </ds:schemaRefs>
</ds:datastoreItem>
</file>

<file path=customXml/itemProps2.xml><?xml version="1.0" encoding="utf-8"?>
<ds:datastoreItem xmlns:ds="http://schemas.openxmlformats.org/officeDocument/2006/customXml" ds:itemID="{958AC7CC-8F5B-4F1E-A63D-9523B09CAC69}">
  <ds:schemaRefs>
    <ds:schemaRef ds:uri="http://schemas.microsoft.com/sharepoint/v3/contenttype/forms"/>
  </ds:schemaRefs>
</ds:datastoreItem>
</file>

<file path=customXml/itemProps3.xml><?xml version="1.0" encoding="utf-8"?>
<ds:datastoreItem xmlns:ds="http://schemas.openxmlformats.org/officeDocument/2006/customXml" ds:itemID="{A6CFD029-9BAD-452A-AE2A-786951F94868}">
  <ds:schemaRefs>
    <ds:schemaRef ds:uri="http://schemas.microsoft.com/sharepoint/events"/>
  </ds:schemaRefs>
</ds:datastoreItem>
</file>

<file path=customXml/itemProps4.xml><?xml version="1.0" encoding="utf-8"?>
<ds:datastoreItem xmlns:ds="http://schemas.openxmlformats.org/officeDocument/2006/customXml" ds:itemID="{91E61DEC-80DF-4CC3-BA4C-FA4A56CD3836}">
  <ds:schemaRefs>
    <ds:schemaRef ds:uri="http://schemas.microsoft.com/office/2006/metadata/longProperties"/>
  </ds:schemaRefs>
</ds:datastoreItem>
</file>

<file path=customXml/itemProps5.xml><?xml version="1.0" encoding="utf-8"?>
<ds:datastoreItem xmlns:ds="http://schemas.openxmlformats.org/officeDocument/2006/customXml" ds:itemID="{2BCB06BB-83E8-4560-A361-4AE1B8AC51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59a8a5-731c-4a71-8636-5ac3511c1690"/>
    <ds:schemaRef ds:uri="28bf364d-0f1d-48ea-9feb-55273f825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14546</TotalTime>
  <Words>3533</Words>
  <Application>Microsoft Office PowerPoint</Application>
  <PresentationFormat>Custom</PresentationFormat>
  <Paragraphs>552</Paragraphs>
  <Slides>34</Slides>
  <Notes>20</Notes>
  <HiddenSlides>0</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34</vt:i4>
      </vt:variant>
    </vt:vector>
  </HeadingPairs>
  <TitlesOfParts>
    <vt:vector size="42" baseType="lpstr">
      <vt:lpstr>Custom Design</vt:lpstr>
      <vt:lpstr>3_Office Theme</vt:lpstr>
      <vt:lpstr>6_Office Theme</vt:lpstr>
      <vt:lpstr>7_Office Theme</vt:lpstr>
      <vt:lpstr>3_ContentNoGraphics</vt:lpstr>
      <vt:lpstr>Office Theme</vt:lpstr>
      <vt:lpstr>1_Office Theme</vt:lpstr>
      <vt:lpstr>Microsoft Office Excel 97-2003 Worksheet</vt:lpstr>
      <vt:lpstr>Slide 1</vt:lpstr>
      <vt:lpstr>Disclosures</vt:lpstr>
      <vt:lpstr>TDF/FTC was FDA Approved  for use for Prevention on  July 16, 2012</vt:lpstr>
      <vt:lpstr>Slide 4</vt:lpstr>
      <vt:lpstr>Yearly intake of ARV by regimen</vt:lpstr>
      <vt:lpstr>Will there be demand for long-acting formulations? </vt:lpstr>
      <vt:lpstr>LA formulations: Pros and Cons </vt:lpstr>
      <vt:lpstr>Most advanced Long – Acting Formulations</vt:lpstr>
      <vt:lpstr>LATTE-2: Cabotegravir IM + Rilpivirine IM for  Long-Acting Maintenance ART</vt:lpstr>
      <vt:lpstr>Switch to Long acting Injectables LATTE-2 HIV-1 RNA &lt;50 c/mL at Week 48: ITT-ME (Snapshot)</vt:lpstr>
      <vt:lpstr>Slide 11</vt:lpstr>
      <vt:lpstr>Sustainable response  LATTE-2: 96-Wk Results</vt:lpstr>
      <vt:lpstr>LATTE-2: Resistance data</vt:lpstr>
      <vt:lpstr>Long-Acting Cabotegravir for PrEP</vt:lpstr>
      <vt:lpstr>HPTN 077 Study Design</vt:lpstr>
      <vt:lpstr>Slide 16</vt:lpstr>
      <vt:lpstr>Other clinically significant events  </vt:lpstr>
      <vt:lpstr>Slide 18</vt:lpstr>
      <vt:lpstr>Slide 19</vt:lpstr>
      <vt:lpstr>Emerging LA PrEP Strategies</vt:lpstr>
      <vt:lpstr>Other LA drugs for treatment or PrEP</vt:lpstr>
      <vt:lpstr>Slide 22</vt:lpstr>
      <vt:lpstr>GS-CA1 -Capsid Inhibitor  Mode of Action Summary</vt:lpstr>
      <vt:lpstr>GS-CA1 Pharmacokinetics in Rats Extended Release Formulation</vt:lpstr>
      <vt:lpstr>Slide 25</vt:lpstr>
      <vt:lpstr>mAb against CCR5 Pro140 monotherapy in ART suppressed patients </vt:lpstr>
      <vt:lpstr>Slide 27</vt:lpstr>
      <vt:lpstr>TMB-301: Ibalizumab in Pretreated Pts Infected With Multidrug-Resistant HIV</vt:lpstr>
      <vt:lpstr>TMB-301/-311: Key Results</vt:lpstr>
      <vt:lpstr>Broadly Neutralizing Antibodies (bNAbs) for  HIV Prevention</vt:lpstr>
      <vt:lpstr>Dapivirine Vaginal Ring for HIV Prevention </vt:lpstr>
      <vt:lpstr>Slide 32</vt:lpstr>
      <vt:lpstr>Slide 33</vt:lpstr>
      <vt:lpstr>Key Questions With Long-Acting ART</vt:lpstr>
    </vt:vector>
  </TitlesOfParts>
  <Company>Preferred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Management of HIV: ART Strategies in Advanced Clinical Development for 2018</dc:title>
  <dc:creator>Preferred User</dc:creator>
  <cp:lastModifiedBy>Anton Pozniak</cp:lastModifiedBy>
  <cp:revision>727</cp:revision>
  <cp:lastPrinted>2016-09-26T20:21:49Z</cp:lastPrinted>
  <dcterms:created xsi:type="dcterms:W3CDTF">2005-05-27T15:08:01Z</dcterms:created>
  <dcterms:modified xsi:type="dcterms:W3CDTF">2018-07-22T08:43:16Z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A4FR6MYESRRE-171935778-1</vt:lpwstr>
  </property>
  <property fmtid="{D5CDD505-2E9C-101B-9397-08002B2CF9AE}" pid="6" name="_dlc_DocIdItemGuid">
    <vt:lpwstr>5a681316-fe8a-4cc5-9855-6b710863a66d</vt:lpwstr>
  </property>
  <property fmtid="{D5CDD505-2E9C-101B-9397-08002B2CF9AE}" pid="7" name="_dlc_DocIdUrl">
    <vt:lpwstr>https://intranet.clinicaloptions.com/mews/hiv/2017_ViiV_Dinner_Meeting_Series/New_Topic__2_-_ART_Women/_layouts/15/DocIdRedir.aspx?ID=A4FR6MYESRRE-171935778-1, A4FR6MYESRRE-171935778-1</vt:lpwstr>
  </property>
  <property fmtid="{D5CDD505-2E9C-101B-9397-08002B2CF9AE}" pid="8" name="ContentTypeId">
    <vt:lpwstr>0x010100DAD6F526D5160C478F2B1E9C97A8FE36</vt:lpwstr>
  </property>
</Properties>
</file>